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72" r:id="rId4"/>
    <p:sldId id="280" r:id="rId5"/>
    <p:sldId id="282" r:id="rId6"/>
    <p:sldId id="261" r:id="rId7"/>
    <p:sldId id="271" r:id="rId8"/>
    <p:sldId id="262" r:id="rId9"/>
    <p:sldId id="273" r:id="rId10"/>
    <p:sldId id="274" r:id="rId11"/>
    <p:sldId id="275" r:id="rId12"/>
    <p:sldId id="276" r:id="rId13"/>
    <p:sldId id="277" r:id="rId14"/>
    <p:sldId id="278" r:id="rId15"/>
    <p:sldId id="264" r:id="rId16"/>
    <p:sldId id="265" r:id="rId17"/>
    <p:sldId id="281"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EC2CB-10D3-0148-AFC2-7A2F946CB579}" v="29" dt="2025-12-04T19:05:33.575"/>
    <p1510:client id="{7110190E-3F99-0BA7-4E20-52E09405DFEB}" v="380" dt="2025-12-04T02:37:44.211"/>
    <p1510:client id="{8A2C69CA-D788-AC2F-3F83-DD4FAA32ABB3}" v="54" dt="2025-12-04T06:56:23.514"/>
    <p1510:client id="{A0B7EF3C-AB8D-B246-A739-5532BCD0FF98}" v="123" dt="2025-12-04T20:11:49.771"/>
    <p1510:client id="{D8FD0138-6079-8BEC-233D-7CD198613B46}" v="39" dt="2025-12-04T20:02:16.036"/>
    <p1510:client id="{F251075B-1EC4-4A99-8F8C-314AB503C6BC}" v="519" dt="2025-12-04T20:05:03.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nington, Braden L" userId="S::braden02@uab.edu::f8c76deb-bcaa-49c5-aa78-b6a5cd45f4f5" providerId="AD" clId="Web-{DECDF72D-8C1C-D8AC-53B0-3FBA51EB59AD}"/>
    <pc:docChg chg="modSld sldOrd">
      <pc:chgData name="Pennington, Braden L" userId="S::braden02@uab.edu::f8c76deb-bcaa-49c5-aa78-b6a5cd45f4f5" providerId="AD" clId="Web-{DECDF72D-8C1C-D8AC-53B0-3FBA51EB59AD}" dt="2025-11-14T00:44:23.807" v="909" actId="20577"/>
      <pc:docMkLst>
        <pc:docMk/>
      </pc:docMkLst>
      <pc:sldChg chg="modSp">
        <pc:chgData name="Pennington, Braden L" userId="S::braden02@uab.edu::f8c76deb-bcaa-49c5-aa78-b6a5cd45f4f5" providerId="AD" clId="Web-{DECDF72D-8C1C-D8AC-53B0-3FBA51EB59AD}" dt="2025-11-14T00:36:15.528" v="645" actId="20577"/>
        <pc:sldMkLst>
          <pc:docMk/>
          <pc:sldMk cId="2820085725" sldId="262"/>
        </pc:sldMkLst>
        <pc:spChg chg="mod">
          <ac:chgData name="Pennington, Braden L" userId="S::braden02@uab.edu::f8c76deb-bcaa-49c5-aa78-b6a5cd45f4f5" providerId="AD" clId="Web-{DECDF72D-8C1C-D8AC-53B0-3FBA51EB59AD}" dt="2025-11-14T00:36:15.528" v="645" actId="20577"/>
          <ac:spMkLst>
            <pc:docMk/>
            <pc:sldMk cId="2820085725" sldId="262"/>
            <ac:spMk id="3" creationId="{C13DB0C5-0B46-8287-EFCE-9A695F562B64}"/>
          </ac:spMkLst>
        </pc:spChg>
      </pc:sldChg>
    </pc:docChg>
  </pc:docChgLst>
  <pc:docChgLst>
    <pc:chgData name="Pennington, Braden L" userId="S::braden02@uab.edu::f8c76deb-bcaa-49c5-aa78-b6a5cd45f4f5" providerId="AD" clId="Web-{D9506634-F8C5-3A40-F538-E26810A7C73B}"/>
    <pc:docChg chg="addSld modSld">
      <pc:chgData name="Pennington, Braden L" userId="S::braden02@uab.edu::f8c76deb-bcaa-49c5-aa78-b6a5cd45f4f5" providerId="AD" clId="Web-{D9506634-F8C5-3A40-F538-E26810A7C73B}" dt="2025-11-21T01:10:36.671" v="38" actId="14100"/>
      <pc:docMkLst>
        <pc:docMk/>
      </pc:docMkLst>
      <pc:sldChg chg="modSp new">
        <pc:chgData name="Pennington, Braden L" userId="S::braden02@uab.edu::f8c76deb-bcaa-49c5-aa78-b6a5cd45f4f5" providerId="AD" clId="Web-{D9506634-F8C5-3A40-F538-E26810A7C73B}" dt="2025-11-21T00:11:48.711" v="28" actId="20577"/>
        <pc:sldMkLst>
          <pc:docMk/>
          <pc:sldMk cId="1360060762" sldId="272"/>
        </pc:sldMkLst>
        <pc:spChg chg="mod">
          <ac:chgData name="Pennington, Braden L" userId="S::braden02@uab.edu::f8c76deb-bcaa-49c5-aa78-b6a5cd45f4f5" providerId="AD" clId="Web-{D9506634-F8C5-3A40-F538-E26810A7C73B}" dt="2025-11-21T00:11:48.711" v="28" actId="20577"/>
          <ac:spMkLst>
            <pc:docMk/>
            <pc:sldMk cId="1360060762" sldId="272"/>
            <ac:spMk id="2" creationId="{175599DC-3BC6-DDD5-AFFB-ACC15D82956D}"/>
          </ac:spMkLst>
        </pc:spChg>
      </pc:sldChg>
      <pc:sldChg chg="addSp modSp">
        <pc:chgData name="Pennington, Braden L" userId="S::braden02@uab.edu::f8c76deb-bcaa-49c5-aa78-b6a5cd45f4f5" providerId="AD" clId="Web-{D9506634-F8C5-3A40-F538-E26810A7C73B}" dt="2025-11-21T01:03:21.457" v="32" actId="1076"/>
        <pc:sldMkLst>
          <pc:docMk/>
          <pc:sldMk cId="42786784" sldId="273"/>
        </pc:sldMkLst>
      </pc:sldChg>
      <pc:sldChg chg="addSp modSp">
        <pc:chgData name="Pennington, Braden L" userId="S::braden02@uab.edu::f8c76deb-bcaa-49c5-aa78-b6a5cd45f4f5" providerId="AD" clId="Web-{D9506634-F8C5-3A40-F538-E26810A7C73B}" dt="2025-11-21T01:10:36.671" v="38" actId="14100"/>
        <pc:sldMkLst>
          <pc:docMk/>
          <pc:sldMk cId="4012930693" sldId="274"/>
        </pc:sldMkLst>
        <pc:spChg chg="mod">
          <ac:chgData name="Pennington, Braden L" userId="S::braden02@uab.edu::f8c76deb-bcaa-49c5-aa78-b6a5cd45f4f5" providerId="AD" clId="Web-{D9506634-F8C5-3A40-F538-E26810A7C73B}" dt="2025-11-21T01:10:28.561" v="37" actId="14100"/>
          <ac:spMkLst>
            <pc:docMk/>
            <pc:sldMk cId="4012930693" sldId="274"/>
            <ac:spMk id="2" creationId="{9A29329F-4F79-365B-90D7-BC080BC5E03C}"/>
          </ac:spMkLst>
        </pc:spChg>
      </pc:sldChg>
    </pc:docChg>
  </pc:docChgLst>
  <pc:docChgLst>
    <pc:chgData name="Wanimbo, Maria Gloria Chezya" userId="S::mwanimbo@uab.edu::c03ce0d6-ad1c-4afd-815a-e3e28093ecb2" providerId="AD" clId="Web-{83CBAB3E-12DA-E1E4-9559-E153825E52DD}"/>
    <pc:docChg chg="modSld">
      <pc:chgData name="Wanimbo, Maria Gloria Chezya" userId="S::mwanimbo@uab.edu::c03ce0d6-ad1c-4afd-815a-e3e28093ecb2" providerId="AD" clId="Web-{83CBAB3E-12DA-E1E4-9559-E153825E52DD}" dt="2025-11-14T01:00:30.434" v="2"/>
      <pc:docMkLst>
        <pc:docMk/>
      </pc:docMkLst>
      <pc:sldChg chg="modSp">
        <pc:chgData name="Wanimbo, Maria Gloria Chezya" userId="S::mwanimbo@uab.edu::c03ce0d6-ad1c-4afd-815a-e3e28093ecb2" providerId="AD" clId="Web-{83CBAB3E-12DA-E1E4-9559-E153825E52DD}" dt="2025-11-14T01:00:30.434" v="2"/>
        <pc:sldMkLst>
          <pc:docMk/>
          <pc:sldMk cId="1738233986" sldId="264"/>
        </pc:sldMkLst>
        <pc:graphicFrameChg chg="modGraphic">
          <ac:chgData name="Wanimbo, Maria Gloria Chezya" userId="S::mwanimbo@uab.edu::c03ce0d6-ad1c-4afd-815a-e3e28093ecb2" providerId="AD" clId="Web-{83CBAB3E-12DA-E1E4-9559-E153825E52DD}" dt="2025-11-14T01:00:30.434" v="2"/>
          <ac:graphicFrameMkLst>
            <pc:docMk/>
            <pc:sldMk cId="1738233986" sldId="264"/>
            <ac:graphicFrameMk id="5" creationId="{D69701BB-65A0-4490-6059-38CF80D97B6C}"/>
          </ac:graphicFrameMkLst>
        </pc:graphicFrameChg>
      </pc:sldChg>
    </pc:docChg>
  </pc:docChgLst>
  <pc:docChgLst>
    <pc:chgData name="Pennington, Braden L" userId="f8c76deb-bcaa-49c5-aa78-b6a5cd45f4f5" providerId="ADAL" clId="{6CBD373B-382D-4B51-B997-36A3C1354BE0}"/>
    <pc:docChg chg="undo custSel modSld">
      <pc:chgData name="Pennington, Braden L" userId="f8c76deb-bcaa-49c5-aa78-b6a5cd45f4f5" providerId="ADAL" clId="{6CBD373B-382D-4B51-B997-36A3C1354BE0}" dt="2025-12-04T20:05:03.198" v="533" actId="20577"/>
      <pc:docMkLst>
        <pc:docMk/>
      </pc:docMkLst>
      <pc:sldChg chg="addSp modSp mod">
        <pc:chgData name="Pennington, Braden L" userId="f8c76deb-bcaa-49c5-aa78-b6a5cd45f4f5" providerId="ADAL" clId="{6CBD373B-382D-4B51-B997-36A3C1354BE0}" dt="2025-12-04T19:02:36.784" v="414" actId="1076"/>
        <pc:sldMkLst>
          <pc:docMk/>
          <pc:sldMk cId="2942660689" sldId="257"/>
        </pc:sldMkLst>
        <pc:spChg chg="mod">
          <ac:chgData name="Pennington, Braden L" userId="f8c76deb-bcaa-49c5-aa78-b6a5cd45f4f5" providerId="ADAL" clId="{6CBD373B-382D-4B51-B997-36A3C1354BE0}" dt="2025-12-04T19:00:42.291" v="398" actId="1076"/>
          <ac:spMkLst>
            <pc:docMk/>
            <pc:sldMk cId="2942660689" sldId="257"/>
            <ac:spMk id="17" creationId="{9DE50E96-5881-FAEE-217C-A4B23BFAD6AE}"/>
          </ac:spMkLst>
        </pc:spChg>
        <pc:picChg chg="add mod">
          <ac:chgData name="Pennington, Braden L" userId="f8c76deb-bcaa-49c5-aa78-b6a5cd45f4f5" providerId="ADAL" clId="{6CBD373B-382D-4B51-B997-36A3C1354BE0}" dt="2025-12-04T19:00:57.775" v="402" actId="14100"/>
          <ac:picMkLst>
            <pc:docMk/>
            <pc:sldMk cId="2942660689" sldId="257"/>
            <ac:picMk id="3" creationId="{35BBB802-67F1-DC32-2D34-0E763FD098D5}"/>
          </ac:picMkLst>
        </pc:picChg>
        <pc:picChg chg="mod">
          <ac:chgData name="Pennington, Braden L" userId="f8c76deb-bcaa-49c5-aa78-b6a5cd45f4f5" providerId="ADAL" clId="{6CBD373B-382D-4B51-B997-36A3C1354BE0}" dt="2025-12-04T19:02:36.784" v="414" actId="1076"/>
          <ac:picMkLst>
            <pc:docMk/>
            <pc:sldMk cId="2942660689" sldId="257"/>
            <ac:picMk id="18" creationId="{9CE21B2F-C3B6-2CF3-E176-88B42C83A942}"/>
          </ac:picMkLst>
        </pc:picChg>
      </pc:sldChg>
      <pc:sldChg chg="modSp mod">
        <pc:chgData name="Pennington, Braden L" userId="f8c76deb-bcaa-49c5-aa78-b6a5cd45f4f5" providerId="ADAL" clId="{6CBD373B-382D-4B51-B997-36A3C1354BE0}" dt="2025-12-04T20:04:58.899" v="530" actId="20577"/>
        <pc:sldMkLst>
          <pc:docMk/>
          <pc:sldMk cId="3841298594" sldId="261"/>
        </pc:sldMkLst>
        <pc:spChg chg="mod">
          <ac:chgData name="Pennington, Braden L" userId="f8c76deb-bcaa-49c5-aa78-b6a5cd45f4f5" providerId="ADAL" clId="{6CBD373B-382D-4B51-B997-36A3C1354BE0}" dt="2025-12-04T20:04:58.899" v="530" actId="20577"/>
          <ac:spMkLst>
            <pc:docMk/>
            <pc:sldMk cId="3841298594" sldId="261"/>
            <ac:spMk id="3" creationId="{5BD29433-6437-D54B-54C5-8B29E7AD2801}"/>
          </ac:spMkLst>
        </pc:spChg>
      </pc:sldChg>
      <pc:sldChg chg="modSp mod">
        <pc:chgData name="Pennington, Braden L" userId="f8c76deb-bcaa-49c5-aa78-b6a5cd45f4f5" providerId="ADAL" clId="{6CBD373B-382D-4B51-B997-36A3C1354BE0}" dt="2025-12-04T09:49:41.649" v="330" actId="20577"/>
        <pc:sldMkLst>
          <pc:docMk/>
          <pc:sldMk cId="4058665677" sldId="271"/>
        </pc:sldMkLst>
        <pc:graphicFrameChg chg="mod modGraphic">
          <ac:chgData name="Pennington, Braden L" userId="f8c76deb-bcaa-49c5-aa78-b6a5cd45f4f5" providerId="ADAL" clId="{6CBD373B-382D-4B51-B997-36A3C1354BE0}" dt="2025-12-04T09:49:41.649" v="330" actId="20577"/>
          <ac:graphicFrameMkLst>
            <pc:docMk/>
            <pc:sldMk cId="4058665677" sldId="271"/>
            <ac:graphicFrameMk id="4" creationId="{B37C8207-70B0-C923-C942-070AEFC62D88}"/>
          </ac:graphicFrameMkLst>
        </pc:graphicFrameChg>
      </pc:sldChg>
      <pc:sldChg chg="addSp delSp modSp mod">
        <pc:chgData name="Pennington, Braden L" userId="f8c76deb-bcaa-49c5-aa78-b6a5cd45f4f5" providerId="ADAL" clId="{6CBD373B-382D-4B51-B997-36A3C1354BE0}" dt="2025-12-04T19:02:20.142" v="413" actId="1076"/>
        <pc:sldMkLst>
          <pc:docMk/>
          <pc:sldMk cId="1360060762" sldId="272"/>
        </pc:sldMkLst>
        <pc:picChg chg="del">
          <ac:chgData name="Pennington, Braden L" userId="f8c76deb-bcaa-49c5-aa78-b6a5cd45f4f5" providerId="ADAL" clId="{6CBD373B-382D-4B51-B997-36A3C1354BE0}" dt="2025-12-04T09:41:27.060" v="222" actId="21"/>
          <ac:picMkLst>
            <pc:docMk/>
            <pc:sldMk cId="1360060762" sldId="272"/>
            <ac:picMk id="4" creationId="{3F5A490A-A1DB-6256-E2F8-547206B0DB0C}"/>
          </ac:picMkLst>
        </pc:picChg>
        <pc:picChg chg="add mod">
          <ac:chgData name="Pennington, Braden L" userId="f8c76deb-bcaa-49c5-aa78-b6a5cd45f4f5" providerId="ADAL" clId="{6CBD373B-382D-4B51-B997-36A3C1354BE0}" dt="2025-12-04T19:02:14.221" v="412" actId="1076"/>
          <ac:picMkLst>
            <pc:docMk/>
            <pc:sldMk cId="1360060762" sldId="272"/>
            <ac:picMk id="5" creationId="{EC082DD0-A10B-7FEC-E9EA-4570A312ACEF}"/>
          </ac:picMkLst>
        </pc:picChg>
        <pc:picChg chg="add mod">
          <ac:chgData name="Pennington, Braden L" userId="f8c76deb-bcaa-49c5-aa78-b6a5cd45f4f5" providerId="ADAL" clId="{6CBD373B-382D-4B51-B997-36A3C1354BE0}" dt="2025-12-04T09:41:35.210" v="227" actId="931"/>
          <ac:picMkLst>
            <pc:docMk/>
            <pc:sldMk cId="1360060762" sldId="272"/>
            <ac:picMk id="6" creationId="{5C9F94AB-1132-2AD0-1ACA-0BF0B45E19CF}"/>
          </ac:picMkLst>
        </pc:picChg>
        <pc:picChg chg="add mod">
          <ac:chgData name="Pennington, Braden L" userId="f8c76deb-bcaa-49c5-aa78-b6a5cd45f4f5" providerId="ADAL" clId="{6CBD373B-382D-4B51-B997-36A3C1354BE0}" dt="2025-12-04T09:41:40.880" v="228" actId="931"/>
          <ac:picMkLst>
            <pc:docMk/>
            <pc:sldMk cId="1360060762" sldId="272"/>
            <ac:picMk id="8" creationId="{2A7F1AB9-1091-124D-E4A3-87B0DBEBBACD}"/>
          </ac:picMkLst>
        </pc:picChg>
        <pc:picChg chg="add mod">
          <ac:chgData name="Pennington, Braden L" userId="f8c76deb-bcaa-49c5-aa78-b6a5cd45f4f5" providerId="ADAL" clId="{6CBD373B-382D-4B51-B997-36A3C1354BE0}" dt="2025-12-04T09:41:52.630" v="229" actId="931"/>
          <ac:picMkLst>
            <pc:docMk/>
            <pc:sldMk cId="1360060762" sldId="272"/>
            <ac:picMk id="10" creationId="{2EE2DDCC-B992-CDAB-1C2A-56CC45AEC6F4}"/>
          </ac:picMkLst>
        </pc:picChg>
        <pc:picChg chg="add mod">
          <ac:chgData name="Pennington, Braden L" userId="f8c76deb-bcaa-49c5-aa78-b6a5cd45f4f5" providerId="ADAL" clId="{6CBD373B-382D-4B51-B997-36A3C1354BE0}" dt="2025-12-04T09:42:00.350" v="230" actId="931"/>
          <ac:picMkLst>
            <pc:docMk/>
            <pc:sldMk cId="1360060762" sldId="272"/>
            <ac:picMk id="12" creationId="{EE5DCAFD-F0BF-E7EC-AA8A-5F736451BBD4}"/>
          </ac:picMkLst>
        </pc:picChg>
        <pc:picChg chg="add mod">
          <ac:chgData name="Pennington, Braden L" userId="f8c76deb-bcaa-49c5-aa78-b6a5cd45f4f5" providerId="ADAL" clId="{6CBD373B-382D-4B51-B997-36A3C1354BE0}" dt="2025-12-04T09:42:12.781" v="235" actId="931"/>
          <ac:picMkLst>
            <pc:docMk/>
            <pc:sldMk cId="1360060762" sldId="272"/>
            <ac:picMk id="14" creationId="{B242D743-2469-EA64-ACD9-8AEC1A0FEBFF}"/>
          </ac:picMkLst>
        </pc:picChg>
        <pc:picChg chg="add mod">
          <ac:chgData name="Pennington, Braden L" userId="f8c76deb-bcaa-49c5-aa78-b6a5cd45f4f5" providerId="ADAL" clId="{6CBD373B-382D-4B51-B997-36A3C1354BE0}" dt="2025-12-04T19:02:20.142" v="413" actId="1076"/>
          <ac:picMkLst>
            <pc:docMk/>
            <pc:sldMk cId="1360060762" sldId="272"/>
            <ac:picMk id="16" creationId="{EDFDE6A4-BB8A-71AA-8917-EB01D4F9911E}"/>
          </ac:picMkLst>
        </pc:picChg>
      </pc:sldChg>
      <pc:sldChg chg="addSp delSp modSp mod">
        <pc:chgData name="Pennington, Braden L" userId="f8c76deb-bcaa-49c5-aa78-b6a5cd45f4f5" providerId="ADAL" clId="{6CBD373B-382D-4B51-B997-36A3C1354BE0}" dt="2025-12-04T18:45:07.063" v="350" actId="962"/>
        <pc:sldMkLst>
          <pc:docMk/>
          <pc:sldMk cId="42786784" sldId="273"/>
        </pc:sldMkLst>
        <pc:picChg chg="del">
          <ac:chgData name="Pennington, Braden L" userId="f8c76deb-bcaa-49c5-aa78-b6a5cd45f4f5" providerId="ADAL" clId="{6CBD373B-382D-4B51-B997-36A3C1354BE0}" dt="2025-12-04T18:44:55.221" v="346" actId="21"/>
          <ac:picMkLst>
            <pc:docMk/>
            <pc:sldMk cId="42786784" sldId="273"/>
            <ac:picMk id="4" creationId="{7149B02B-17C5-CB29-49B7-9898F03D33E3}"/>
          </ac:picMkLst>
        </pc:picChg>
        <pc:picChg chg="del">
          <ac:chgData name="Pennington, Braden L" userId="f8c76deb-bcaa-49c5-aa78-b6a5cd45f4f5" providerId="ADAL" clId="{6CBD373B-382D-4B51-B997-36A3C1354BE0}" dt="2025-12-04T06:46:00.281" v="0" actId="21"/>
          <ac:picMkLst>
            <pc:docMk/>
            <pc:sldMk cId="42786784" sldId="273"/>
            <ac:picMk id="6" creationId="{63A6E45C-DD15-A4E0-B372-1E6BB8F0584D}"/>
          </ac:picMkLst>
        </pc:picChg>
        <pc:picChg chg="add mod">
          <ac:chgData name="Pennington, Braden L" userId="f8c76deb-bcaa-49c5-aa78-b6a5cd45f4f5" providerId="ADAL" clId="{6CBD373B-382D-4B51-B997-36A3C1354BE0}" dt="2025-12-04T18:45:07.063" v="350" actId="962"/>
          <ac:picMkLst>
            <pc:docMk/>
            <pc:sldMk cId="42786784" sldId="273"/>
            <ac:picMk id="6" creationId="{C46A3934-E1A1-DF77-CF82-75ECAF3ADF1B}"/>
          </ac:picMkLst>
        </pc:picChg>
        <pc:picChg chg="add mod">
          <ac:chgData name="Pennington, Braden L" userId="f8c76deb-bcaa-49c5-aa78-b6a5cd45f4f5" providerId="ADAL" clId="{6CBD373B-382D-4B51-B997-36A3C1354BE0}" dt="2025-12-04T06:46:11.796" v="4" actId="962"/>
          <ac:picMkLst>
            <pc:docMk/>
            <pc:sldMk cId="42786784" sldId="273"/>
            <ac:picMk id="7" creationId="{636487D7-25E1-820D-8C37-BA4783D206D4}"/>
          </ac:picMkLst>
        </pc:picChg>
        <pc:picChg chg="del">
          <ac:chgData name="Pennington, Braden L" userId="f8c76deb-bcaa-49c5-aa78-b6a5cd45f4f5" providerId="ADAL" clId="{6CBD373B-382D-4B51-B997-36A3C1354BE0}" dt="2025-12-04T08:00:42.026" v="13" actId="21"/>
          <ac:picMkLst>
            <pc:docMk/>
            <pc:sldMk cId="42786784" sldId="273"/>
            <ac:picMk id="8" creationId="{0742CCED-F39E-1447-22B1-2816467633E5}"/>
          </ac:picMkLst>
        </pc:picChg>
        <pc:picChg chg="add del mod">
          <ac:chgData name="Pennington, Braden L" userId="f8c76deb-bcaa-49c5-aa78-b6a5cd45f4f5" providerId="ADAL" clId="{6CBD373B-382D-4B51-B997-36A3C1354BE0}" dt="2025-12-04T08:01:14.005" v="18" actId="21"/>
          <ac:picMkLst>
            <pc:docMk/>
            <pc:sldMk cId="42786784" sldId="273"/>
            <ac:picMk id="10" creationId="{6B0DEA8C-E68A-505C-35AB-06DCFB15E282}"/>
          </ac:picMkLst>
        </pc:picChg>
        <pc:picChg chg="add del mod">
          <ac:chgData name="Pennington, Braden L" userId="f8c76deb-bcaa-49c5-aa78-b6a5cd45f4f5" providerId="ADAL" clId="{6CBD373B-382D-4B51-B997-36A3C1354BE0}" dt="2025-12-04T18:44:49.758" v="345" actId="21"/>
          <ac:picMkLst>
            <pc:docMk/>
            <pc:sldMk cId="42786784" sldId="273"/>
            <ac:picMk id="12" creationId="{B95E06DF-25E1-0D68-5C5B-57C900D6ED72}"/>
          </ac:picMkLst>
        </pc:picChg>
      </pc:sldChg>
      <pc:sldChg chg="addSp delSp modSp mod setBg">
        <pc:chgData name="Pennington, Braden L" userId="f8c76deb-bcaa-49c5-aa78-b6a5cd45f4f5" providerId="ADAL" clId="{6CBD373B-382D-4B51-B997-36A3C1354BE0}" dt="2025-12-04T18:46:24.511" v="360" actId="1076"/>
        <pc:sldMkLst>
          <pc:docMk/>
          <pc:sldMk cId="4012930693" sldId="274"/>
        </pc:sldMkLst>
        <pc:spChg chg="mod">
          <ac:chgData name="Pennington, Braden L" userId="f8c76deb-bcaa-49c5-aa78-b6a5cd45f4f5" providerId="ADAL" clId="{6CBD373B-382D-4B51-B997-36A3C1354BE0}" dt="2025-12-04T18:46:22.302" v="359" actId="1076"/>
          <ac:spMkLst>
            <pc:docMk/>
            <pc:sldMk cId="4012930693" sldId="274"/>
            <ac:spMk id="2" creationId="{9A29329F-4F79-365B-90D7-BC080BC5E03C}"/>
          </ac:spMkLst>
        </pc:spChg>
        <pc:spChg chg="mod">
          <ac:chgData name="Pennington, Braden L" userId="f8c76deb-bcaa-49c5-aa78-b6a5cd45f4f5" providerId="ADAL" clId="{6CBD373B-382D-4B51-B997-36A3C1354BE0}" dt="2025-12-04T18:46:19.052" v="358" actId="1076"/>
          <ac:spMkLst>
            <pc:docMk/>
            <pc:sldMk cId="4012930693" sldId="274"/>
            <ac:spMk id="3" creationId="{2BD5300A-18CA-EFFE-319A-B9AF109DF2E1}"/>
          </ac:spMkLst>
        </pc:spChg>
        <pc:spChg chg="add del">
          <ac:chgData name="Pennington, Braden L" userId="f8c76deb-bcaa-49c5-aa78-b6a5cd45f4f5" providerId="ADAL" clId="{6CBD373B-382D-4B51-B997-36A3C1354BE0}" dt="2025-12-04T09:24:57.021" v="220" actId="26606"/>
          <ac:spMkLst>
            <pc:docMk/>
            <pc:sldMk cId="4012930693" sldId="274"/>
            <ac:spMk id="15" creationId="{352BEC0E-22F8-46D0-9632-375DB541B06C}"/>
          </ac:spMkLst>
        </pc:spChg>
        <pc:spChg chg="add del">
          <ac:chgData name="Pennington, Braden L" userId="f8c76deb-bcaa-49c5-aa78-b6a5cd45f4f5" providerId="ADAL" clId="{6CBD373B-382D-4B51-B997-36A3C1354BE0}" dt="2025-12-04T09:24:57.021" v="220" actId="26606"/>
          <ac:spMkLst>
            <pc:docMk/>
            <pc:sldMk cId="4012930693" sldId="274"/>
            <ac:spMk id="17" creationId="{3FCFB1DE-0B7E-48CC-BA90-B2AB0889F9D6}"/>
          </ac:spMkLst>
        </pc:spChg>
        <pc:picChg chg="del mod ord">
          <ac:chgData name="Pennington, Braden L" userId="f8c76deb-bcaa-49c5-aa78-b6a5cd45f4f5" providerId="ADAL" clId="{6CBD373B-382D-4B51-B997-36A3C1354BE0}" dt="2025-12-04T18:45:59.947" v="352" actId="21"/>
          <ac:picMkLst>
            <pc:docMk/>
            <pc:sldMk cId="4012930693" sldId="274"/>
            <ac:picMk id="4" creationId="{95180E34-075F-6A8C-0073-26EB86DB9152}"/>
          </ac:picMkLst>
        </pc:picChg>
        <pc:picChg chg="add del mod">
          <ac:chgData name="Pennington, Braden L" userId="f8c76deb-bcaa-49c5-aa78-b6a5cd45f4f5" providerId="ADAL" clId="{6CBD373B-382D-4B51-B997-36A3C1354BE0}" dt="2025-12-04T08:04:03.710" v="23" actId="21"/>
          <ac:picMkLst>
            <pc:docMk/>
            <pc:sldMk cId="4012930693" sldId="274"/>
            <ac:picMk id="6" creationId="{051F7C4F-289C-8DAF-E788-2BA24E672A8E}"/>
          </ac:picMkLst>
        </pc:picChg>
        <pc:picChg chg="add mod">
          <ac:chgData name="Pennington, Braden L" userId="f8c76deb-bcaa-49c5-aa78-b6a5cd45f4f5" providerId="ADAL" clId="{6CBD373B-382D-4B51-B997-36A3C1354BE0}" dt="2025-12-04T18:46:24.511" v="360" actId="1076"/>
          <ac:picMkLst>
            <pc:docMk/>
            <pc:sldMk cId="4012930693" sldId="274"/>
            <ac:picMk id="6" creationId="{D7B8C8E4-3F8D-3943-E563-569C6FC6BC78}"/>
          </ac:picMkLst>
        </pc:picChg>
        <pc:picChg chg="add del mod">
          <ac:chgData name="Pennington, Braden L" userId="f8c76deb-bcaa-49c5-aa78-b6a5cd45f4f5" providerId="ADAL" clId="{6CBD373B-382D-4B51-B997-36A3C1354BE0}" dt="2025-12-04T08:04:14.120" v="27" actId="21"/>
          <ac:picMkLst>
            <pc:docMk/>
            <pc:sldMk cId="4012930693" sldId="274"/>
            <ac:picMk id="8" creationId="{1F1B25C5-BACC-C87B-CA27-E89FC2594B4D}"/>
          </ac:picMkLst>
        </pc:picChg>
        <pc:picChg chg="add del mod">
          <ac:chgData name="Pennington, Braden L" userId="f8c76deb-bcaa-49c5-aa78-b6a5cd45f4f5" providerId="ADAL" clId="{6CBD373B-382D-4B51-B997-36A3C1354BE0}" dt="2025-12-04T18:45:57.781" v="351" actId="21"/>
          <ac:picMkLst>
            <pc:docMk/>
            <pc:sldMk cId="4012930693" sldId="274"/>
            <ac:picMk id="10" creationId="{CD7EE3CD-2F77-44DD-240A-C80B542B1D55}"/>
          </ac:picMkLst>
        </pc:picChg>
      </pc:sldChg>
      <pc:sldChg chg="addSp delSp modSp mod setBg">
        <pc:chgData name="Pennington, Braden L" userId="f8c76deb-bcaa-49c5-aa78-b6a5cd45f4f5" providerId="ADAL" clId="{6CBD373B-382D-4B51-B997-36A3C1354BE0}" dt="2025-12-04T18:48:44.128" v="374" actId="1076"/>
        <pc:sldMkLst>
          <pc:docMk/>
          <pc:sldMk cId="472158135" sldId="275"/>
        </pc:sldMkLst>
        <pc:spChg chg="mod">
          <ac:chgData name="Pennington, Braden L" userId="f8c76deb-bcaa-49c5-aa78-b6a5cd45f4f5" providerId="ADAL" clId="{6CBD373B-382D-4B51-B997-36A3C1354BE0}" dt="2025-12-04T09:24:57.931" v="221" actId="26606"/>
          <ac:spMkLst>
            <pc:docMk/>
            <pc:sldMk cId="472158135" sldId="275"/>
            <ac:spMk id="2" creationId="{5F6C8E25-3971-170B-7470-25065C6F006C}"/>
          </ac:spMkLst>
        </pc:spChg>
        <pc:spChg chg="mod">
          <ac:chgData name="Pennington, Braden L" userId="f8c76deb-bcaa-49c5-aa78-b6a5cd45f4f5" providerId="ADAL" clId="{6CBD373B-382D-4B51-B997-36A3C1354BE0}" dt="2025-12-04T09:24:57.931" v="221" actId="26606"/>
          <ac:spMkLst>
            <pc:docMk/>
            <pc:sldMk cId="472158135" sldId="275"/>
            <ac:spMk id="3" creationId="{55A1341F-C775-2F93-010B-379638F19EFC}"/>
          </ac:spMkLst>
        </pc:spChg>
        <pc:spChg chg="add del">
          <ac:chgData name="Pennington, Braden L" userId="f8c76deb-bcaa-49c5-aa78-b6a5cd45f4f5" providerId="ADAL" clId="{6CBD373B-382D-4B51-B997-36A3C1354BE0}" dt="2025-12-04T09:24:43.704" v="217" actId="26606"/>
          <ac:spMkLst>
            <pc:docMk/>
            <pc:sldMk cId="472158135" sldId="275"/>
            <ac:spMk id="12" creationId="{10EB215C-7839-4CEA-AA02-B8F7755F9CE9}"/>
          </ac:spMkLst>
        </pc:spChg>
        <pc:spChg chg="add del">
          <ac:chgData name="Pennington, Braden L" userId="f8c76deb-bcaa-49c5-aa78-b6a5cd45f4f5" providerId="ADAL" clId="{6CBD373B-382D-4B51-B997-36A3C1354BE0}" dt="2025-12-04T09:24:43.704" v="217" actId="26606"/>
          <ac:spMkLst>
            <pc:docMk/>
            <pc:sldMk cId="472158135" sldId="275"/>
            <ac:spMk id="14" creationId="{91011C6D-05BE-4D99-8C11-A0E478B12996}"/>
          </ac:spMkLst>
        </pc:spChg>
        <pc:spChg chg="add del">
          <ac:chgData name="Pennington, Braden L" userId="f8c76deb-bcaa-49c5-aa78-b6a5cd45f4f5" providerId="ADAL" clId="{6CBD373B-382D-4B51-B997-36A3C1354BE0}" dt="2025-12-04T09:24:43.704" v="217" actId="26606"/>
          <ac:spMkLst>
            <pc:docMk/>
            <pc:sldMk cId="472158135" sldId="275"/>
            <ac:spMk id="16" creationId="{3B9FD11D-7561-43C8-BE54-00D7DCF0E211}"/>
          </ac:spMkLst>
        </pc:spChg>
        <pc:spChg chg="add del">
          <ac:chgData name="Pennington, Braden L" userId="f8c76deb-bcaa-49c5-aa78-b6a5cd45f4f5" providerId="ADAL" clId="{6CBD373B-382D-4B51-B997-36A3C1354BE0}" dt="2025-12-04T09:24:43.704" v="217" actId="26606"/>
          <ac:spMkLst>
            <pc:docMk/>
            <pc:sldMk cId="472158135" sldId="275"/>
            <ac:spMk id="18" creationId="{6BFFEA99-E831-4C3B-8D16-0EA4AB33FFCA}"/>
          </ac:spMkLst>
        </pc:spChg>
        <pc:spChg chg="add del">
          <ac:chgData name="Pennington, Braden L" userId="f8c76deb-bcaa-49c5-aa78-b6a5cd45f4f5" providerId="ADAL" clId="{6CBD373B-382D-4B51-B997-36A3C1354BE0}" dt="2025-12-04T09:24:57.931" v="221" actId="26606"/>
          <ac:spMkLst>
            <pc:docMk/>
            <pc:sldMk cId="472158135" sldId="275"/>
            <ac:spMk id="20" creationId="{743AA782-23D1-4521-8CAD-47662984AA08}"/>
          </ac:spMkLst>
        </pc:spChg>
        <pc:spChg chg="add del">
          <ac:chgData name="Pennington, Braden L" userId="f8c76deb-bcaa-49c5-aa78-b6a5cd45f4f5" providerId="ADAL" clId="{6CBD373B-382D-4B51-B997-36A3C1354BE0}" dt="2025-12-04T09:24:57.931" v="221" actId="26606"/>
          <ac:spMkLst>
            <pc:docMk/>
            <pc:sldMk cId="472158135" sldId="275"/>
            <ac:spMk id="21" creationId="{71877DBC-BB60-40F0-AC93-2ACDBAAE60CE}"/>
          </ac:spMkLst>
        </pc:spChg>
        <pc:picChg chg="add mod">
          <ac:chgData name="Pennington, Braden L" userId="f8c76deb-bcaa-49c5-aa78-b6a5cd45f4f5" providerId="ADAL" clId="{6CBD373B-382D-4B51-B997-36A3C1354BE0}" dt="2025-12-04T18:48:44.128" v="374" actId="1076"/>
          <ac:picMkLst>
            <pc:docMk/>
            <pc:sldMk cId="472158135" sldId="275"/>
            <ac:picMk id="5" creationId="{47BF6C5C-19F6-3FFC-61A0-4A1D5EA83633}"/>
          </ac:picMkLst>
        </pc:picChg>
        <pc:picChg chg="add mod">
          <ac:chgData name="Pennington, Braden L" userId="f8c76deb-bcaa-49c5-aa78-b6a5cd45f4f5" providerId="ADAL" clId="{6CBD373B-382D-4B51-B997-36A3C1354BE0}" dt="2025-12-04T09:18:44.044" v="208" actId="931"/>
          <ac:picMkLst>
            <pc:docMk/>
            <pc:sldMk cId="472158135" sldId="275"/>
            <ac:picMk id="5" creationId="{8D4799ED-57D7-C03D-99D9-52B8D9CEDE6F}"/>
          </ac:picMkLst>
        </pc:picChg>
        <pc:picChg chg="add del mod">
          <ac:chgData name="Pennington, Braden L" userId="f8c76deb-bcaa-49c5-aa78-b6a5cd45f4f5" providerId="ADAL" clId="{6CBD373B-382D-4B51-B997-36A3C1354BE0}" dt="2025-12-04T18:48:36.090" v="370" actId="21"/>
          <ac:picMkLst>
            <pc:docMk/>
            <pc:sldMk cId="472158135" sldId="275"/>
            <ac:picMk id="7" creationId="{89F19D97-2CA3-FB26-50BC-C9355CA87755}"/>
          </ac:picMkLst>
        </pc:picChg>
      </pc:sldChg>
      <pc:sldChg chg="addSp delSp modSp mod">
        <pc:chgData name="Pennington, Braden L" userId="f8c76deb-bcaa-49c5-aa78-b6a5cd45f4f5" providerId="ADAL" clId="{6CBD373B-382D-4B51-B997-36A3C1354BE0}" dt="2025-12-04T18:48:09.552" v="369" actId="1076"/>
        <pc:sldMkLst>
          <pc:docMk/>
          <pc:sldMk cId="1903335818" sldId="276"/>
        </pc:sldMkLst>
        <pc:spChg chg="mod">
          <ac:chgData name="Pennington, Braden L" userId="f8c76deb-bcaa-49c5-aa78-b6a5cd45f4f5" providerId="ADAL" clId="{6CBD373B-382D-4B51-B997-36A3C1354BE0}" dt="2025-12-04T18:48:01.977" v="366" actId="1076"/>
          <ac:spMkLst>
            <pc:docMk/>
            <pc:sldMk cId="1903335818" sldId="276"/>
            <ac:spMk id="2" creationId="{373D6F20-001E-FB0D-2E06-2B45ABDD0177}"/>
          </ac:spMkLst>
        </pc:spChg>
        <pc:spChg chg="mod">
          <ac:chgData name="Pennington, Braden L" userId="f8c76deb-bcaa-49c5-aa78-b6a5cd45f4f5" providerId="ADAL" clId="{6CBD373B-382D-4B51-B997-36A3C1354BE0}" dt="2025-12-04T18:48:04.920" v="367" actId="1076"/>
          <ac:spMkLst>
            <pc:docMk/>
            <pc:sldMk cId="1903335818" sldId="276"/>
            <ac:spMk id="3" creationId="{E4BC96AC-B68D-F870-3A83-D0EA35C3F8F4}"/>
          </ac:spMkLst>
        </pc:spChg>
        <pc:picChg chg="add mod">
          <ac:chgData name="Pennington, Braden L" userId="f8c76deb-bcaa-49c5-aa78-b6a5cd45f4f5" providerId="ADAL" clId="{6CBD373B-382D-4B51-B997-36A3C1354BE0}" dt="2025-12-04T18:48:09.552" v="369" actId="1076"/>
          <ac:picMkLst>
            <pc:docMk/>
            <pc:sldMk cId="1903335818" sldId="276"/>
            <ac:picMk id="5" creationId="{B9061EE0-36B8-FE38-F414-D94595D51600}"/>
          </ac:picMkLst>
        </pc:picChg>
        <pc:picChg chg="add del mod">
          <ac:chgData name="Pennington, Braden L" userId="f8c76deb-bcaa-49c5-aa78-b6a5cd45f4f5" providerId="ADAL" clId="{6CBD373B-382D-4B51-B997-36A3C1354BE0}" dt="2025-12-04T11:02:52.079" v="337" actId="21"/>
          <ac:picMkLst>
            <pc:docMk/>
            <pc:sldMk cId="1903335818" sldId="276"/>
            <ac:picMk id="5" creationId="{DB00CB3F-1A28-9A10-B820-65AD3C7813B9}"/>
          </ac:picMkLst>
        </pc:picChg>
        <pc:picChg chg="add del mod">
          <ac:chgData name="Pennington, Braden L" userId="f8c76deb-bcaa-49c5-aa78-b6a5cd45f4f5" providerId="ADAL" clId="{6CBD373B-382D-4B51-B997-36A3C1354BE0}" dt="2025-12-04T18:47:44.202" v="361" actId="21"/>
          <ac:picMkLst>
            <pc:docMk/>
            <pc:sldMk cId="1903335818" sldId="276"/>
            <ac:picMk id="7" creationId="{110E572B-936A-6783-5676-9AFF822FBDF2}"/>
          </ac:picMkLst>
        </pc:picChg>
      </pc:sldChg>
      <pc:sldChg chg="addSp modSp mod">
        <pc:chgData name="Pennington, Braden L" userId="f8c76deb-bcaa-49c5-aa78-b6a5cd45f4f5" providerId="ADAL" clId="{6CBD373B-382D-4B51-B997-36A3C1354BE0}" dt="2025-12-04T20:01:54.422" v="427" actId="20577"/>
        <pc:sldMkLst>
          <pc:docMk/>
          <pc:sldMk cId="2528314378" sldId="277"/>
        </pc:sldMkLst>
        <pc:spChg chg="mod">
          <ac:chgData name="Pennington, Braden L" userId="f8c76deb-bcaa-49c5-aa78-b6a5cd45f4f5" providerId="ADAL" clId="{6CBD373B-382D-4B51-B997-36A3C1354BE0}" dt="2025-12-04T20:01:54.422" v="427" actId="20577"/>
          <ac:spMkLst>
            <pc:docMk/>
            <pc:sldMk cId="2528314378" sldId="277"/>
            <ac:spMk id="2" creationId="{8BF71428-ED1A-14AA-C0B6-77AAADD4D08A}"/>
          </ac:spMkLst>
        </pc:spChg>
        <pc:spChg chg="mod">
          <ac:chgData name="Pennington, Braden L" userId="f8c76deb-bcaa-49c5-aa78-b6a5cd45f4f5" providerId="ADAL" clId="{6CBD373B-382D-4B51-B997-36A3C1354BE0}" dt="2025-12-04T19:09:34.222" v="421" actId="1076"/>
          <ac:spMkLst>
            <pc:docMk/>
            <pc:sldMk cId="2528314378" sldId="277"/>
            <ac:spMk id="3" creationId="{5A20AF30-E7F2-4A0E-040F-9757D53115E8}"/>
          </ac:spMkLst>
        </pc:spChg>
        <pc:picChg chg="add mod">
          <ac:chgData name="Pennington, Braden L" userId="f8c76deb-bcaa-49c5-aa78-b6a5cd45f4f5" providerId="ADAL" clId="{6CBD373B-382D-4B51-B997-36A3C1354BE0}" dt="2025-12-04T19:09:41.269" v="423" actId="1076"/>
          <ac:picMkLst>
            <pc:docMk/>
            <pc:sldMk cId="2528314378" sldId="277"/>
            <ac:picMk id="5" creationId="{B3F0C075-D6E4-5378-B194-FC3210F1AAA6}"/>
          </ac:picMkLst>
        </pc:picChg>
      </pc:sldChg>
      <pc:sldChg chg="modSp mod">
        <pc:chgData name="Pennington, Braden L" userId="f8c76deb-bcaa-49c5-aa78-b6a5cd45f4f5" providerId="ADAL" clId="{6CBD373B-382D-4B51-B997-36A3C1354BE0}" dt="2025-12-04T20:05:03.198" v="533" actId="20577"/>
        <pc:sldMkLst>
          <pc:docMk/>
          <pc:sldMk cId="3903894676" sldId="278"/>
        </pc:sldMkLst>
        <pc:spChg chg="mod">
          <ac:chgData name="Pennington, Braden L" userId="f8c76deb-bcaa-49c5-aa78-b6a5cd45f4f5" providerId="ADAL" clId="{6CBD373B-382D-4B51-B997-36A3C1354BE0}" dt="2025-12-04T20:05:03.198" v="533" actId="20577"/>
          <ac:spMkLst>
            <pc:docMk/>
            <pc:sldMk cId="3903894676" sldId="278"/>
            <ac:spMk id="2" creationId="{77EF577E-FDF0-9E56-76B6-5B6E222CBA17}"/>
          </ac:spMkLst>
        </pc:spChg>
      </pc:sldChg>
    </pc:docChg>
  </pc:docChgLst>
  <pc:docChgLst>
    <pc:chgData name="Coleman, Cameron P" userId="S::camcole8@uab.edu::783d8c36-4e45-44b7-ad7c-adaef046026a" providerId="AD" clId="Web-{FB51D123-3496-F8FE-6087-DC3124FBC373}"/>
    <pc:docChg chg="modSld">
      <pc:chgData name="Coleman, Cameron P" userId="S::camcole8@uab.edu::783d8c36-4e45-44b7-ad7c-adaef046026a" providerId="AD" clId="Web-{FB51D123-3496-F8FE-6087-DC3124FBC373}" dt="2025-12-04T23:07:10.191" v="17"/>
      <pc:docMkLst>
        <pc:docMk/>
      </pc:docMkLst>
      <pc:sldChg chg="modNotes">
        <pc:chgData name="Coleman, Cameron P" userId="S::camcole8@uab.edu::783d8c36-4e45-44b7-ad7c-adaef046026a" providerId="AD" clId="Web-{FB51D123-3496-F8FE-6087-DC3124FBC373}" dt="2025-12-04T23:05:48.296" v="4"/>
        <pc:sldMkLst>
          <pc:docMk/>
          <pc:sldMk cId="2942660689" sldId="257"/>
        </pc:sldMkLst>
      </pc:sldChg>
      <pc:sldChg chg="modNotes">
        <pc:chgData name="Coleman, Cameron P" userId="S::camcole8@uab.edu::783d8c36-4e45-44b7-ad7c-adaef046026a" providerId="AD" clId="Web-{FB51D123-3496-F8FE-6087-DC3124FBC373}" dt="2025-12-04T23:07:10.191" v="17"/>
        <pc:sldMkLst>
          <pc:docMk/>
          <pc:sldMk cId="1360060762" sldId="272"/>
        </pc:sldMkLst>
      </pc:sldChg>
    </pc:docChg>
  </pc:docChgLst>
  <pc:docChgLst>
    <pc:chgData name="Pennington, Braden L" userId="S::braden02@uab.edu::f8c76deb-bcaa-49c5-aa78-b6a5cd45f4f5" providerId="AD" clId="Web-{8A2C69CA-D788-AC2F-3F83-DD4FAA32ABB3}"/>
    <pc:docChg chg="modSld">
      <pc:chgData name="Pennington, Braden L" userId="S::braden02@uab.edu::f8c76deb-bcaa-49c5-aa78-b6a5cd45f4f5" providerId="AD" clId="Web-{8A2C69CA-D788-AC2F-3F83-DD4FAA32ABB3}" dt="2025-12-04T06:56:21.780" v="47" actId="1076"/>
      <pc:docMkLst>
        <pc:docMk/>
      </pc:docMkLst>
      <pc:sldChg chg="addSp delSp modSp">
        <pc:chgData name="Pennington, Braden L" userId="S::braden02@uab.edu::f8c76deb-bcaa-49c5-aa78-b6a5cd45f4f5" providerId="AD" clId="Web-{8A2C69CA-D788-AC2F-3F83-DD4FAA32ABB3}" dt="2025-12-04T06:56:21.780" v="47" actId="1076"/>
        <pc:sldMkLst>
          <pc:docMk/>
          <pc:sldMk cId="42786784" sldId="273"/>
        </pc:sldMkLst>
        <pc:picChg chg="add del mod">
          <ac:chgData name="Pennington, Braden L" userId="S::braden02@uab.edu::f8c76deb-bcaa-49c5-aa78-b6a5cd45f4f5" providerId="AD" clId="Web-{8A2C69CA-D788-AC2F-3F83-DD4FAA32ABB3}" dt="2025-12-04T06:45:02.482" v="43" actId="1076"/>
          <ac:picMkLst>
            <pc:docMk/>
            <pc:sldMk cId="42786784" sldId="273"/>
            <ac:picMk id="4" creationId="{7149B02B-17C5-CB29-49B7-9898F03D33E3}"/>
          </ac:picMkLst>
        </pc:picChg>
        <pc:picChg chg="add del mod">
          <ac:chgData name="Pennington, Braden L" userId="S::braden02@uab.edu::f8c76deb-bcaa-49c5-aa78-b6a5cd45f4f5" providerId="AD" clId="Web-{8A2C69CA-D788-AC2F-3F83-DD4FAA32ABB3}" dt="2025-12-04T06:39:31.588" v="21"/>
          <ac:picMkLst>
            <pc:docMk/>
            <pc:sldMk cId="42786784" sldId="273"/>
            <ac:picMk id="5" creationId="{06A12E68-036A-3586-E96D-EC46A7C3C0A8}"/>
          </ac:picMkLst>
        </pc:picChg>
        <pc:picChg chg="add del mod">
          <ac:chgData name="Pennington, Braden L" userId="S::braden02@uab.edu::f8c76deb-bcaa-49c5-aa78-b6a5cd45f4f5" providerId="AD" clId="Web-{8A2C69CA-D788-AC2F-3F83-DD4FAA32ABB3}" dt="2025-12-04T05:45:56.547" v="5"/>
          <ac:picMkLst>
            <pc:docMk/>
            <pc:sldMk cId="42786784" sldId="273"/>
            <ac:picMk id="5" creationId="{0BA3AFB6-5761-7CAE-996C-8FF25B789F3F}"/>
          </ac:picMkLst>
        </pc:picChg>
        <pc:picChg chg="add del mod">
          <ac:chgData name="Pennington, Braden L" userId="S::braden02@uab.edu::f8c76deb-bcaa-49c5-aa78-b6a5cd45f4f5" providerId="AD" clId="Web-{8A2C69CA-D788-AC2F-3F83-DD4FAA32ABB3}" dt="2025-12-04T06:07:07.063" v="19"/>
          <ac:picMkLst>
            <pc:docMk/>
            <pc:sldMk cId="42786784" sldId="273"/>
            <ac:picMk id="5" creationId="{C5A88978-CE38-79C1-0B68-EB84950ED263}"/>
          </ac:picMkLst>
        </pc:picChg>
        <pc:picChg chg="add del mod">
          <ac:chgData name="Pennington, Braden L" userId="S::braden02@uab.edu::f8c76deb-bcaa-49c5-aa78-b6a5cd45f4f5" providerId="AD" clId="Web-{8A2C69CA-D788-AC2F-3F83-DD4FAA32ABB3}" dt="2025-12-04T05:46:41.828" v="11"/>
          <ac:picMkLst>
            <pc:docMk/>
            <pc:sldMk cId="42786784" sldId="273"/>
            <ac:picMk id="6" creationId="{1CF26AA4-835B-BBC3-0C05-989A397593DC}"/>
          </ac:picMkLst>
        </pc:picChg>
        <pc:picChg chg="add mod">
          <ac:chgData name="Pennington, Braden L" userId="S::braden02@uab.edu::f8c76deb-bcaa-49c5-aa78-b6a5cd45f4f5" providerId="AD" clId="Web-{8A2C69CA-D788-AC2F-3F83-DD4FAA32ABB3}" dt="2025-12-04T06:45:05.669" v="44" actId="1076"/>
          <ac:picMkLst>
            <pc:docMk/>
            <pc:sldMk cId="42786784" sldId="273"/>
            <ac:picMk id="6" creationId="{63A6E45C-DD15-A4E0-B372-1E6BB8F0584D}"/>
          </ac:picMkLst>
        </pc:picChg>
        <pc:picChg chg="del">
          <ac:chgData name="Pennington, Braden L" userId="S::braden02@uab.edu::f8c76deb-bcaa-49c5-aa78-b6a5cd45f4f5" providerId="AD" clId="Web-{8A2C69CA-D788-AC2F-3F83-DD4FAA32ABB3}" dt="2025-12-04T06:56:10.233" v="45"/>
          <ac:picMkLst>
            <pc:docMk/>
            <pc:sldMk cId="42786784" sldId="273"/>
            <ac:picMk id="7" creationId="{636487D7-25E1-820D-8C37-BA4783D206D4}"/>
          </ac:picMkLst>
        </pc:picChg>
        <pc:picChg chg="add mod">
          <ac:chgData name="Pennington, Braden L" userId="S::braden02@uab.edu::f8c76deb-bcaa-49c5-aa78-b6a5cd45f4f5" providerId="AD" clId="Web-{8A2C69CA-D788-AC2F-3F83-DD4FAA32ABB3}" dt="2025-12-04T06:56:21.780" v="47" actId="1076"/>
          <ac:picMkLst>
            <pc:docMk/>
            <pc:sldMk cId="42786784" sldId="273"/>
            <ac:picMk id="8" creationId="{0742CCED-F39E-1447-22B1-2816467633E5}"/>
          </ac:picMkLst>
        </pc:picChg>
      </pc:sldChg>
    </pc:docChg>
  </pc:docChgLst>
  <pc:docChgLst>
    <pc:chgData name="Gentile, Luke Alexander" userId="S::lgentile@uab.edu::217d0e64-0632-4298-9fa7-081a3a97403d" providerId="AD" clId="Web-{B7AF34B8-32FE-26E7-4034-D8AF46853754}"/>
    <pc:docChg chg="addSld modSld">
      <pc:chgData name="Gentile, Luke Alexander" userId="S::lgentile@uab.edu::217d0e64-0632-4298-9fa7-081a3a97403d" providerId="AD" clId="Web-{B7AF34B8-32FE-26E7-4034-D8AF46853754}" dt="2025-11-14T01:14:37.503" v="318" actId="20577"/>
      <pc:docMkLst>
        <pc:docMk/>
      </pc:docMkLst>
      <pc:sldChg chg="modSp">
        <pc:chgData name="Gentile, Luke Alexander" userId="S::lgentile@uab.edu::217d0e64-0632-4298-9fa7-081a3a97403d" providerId="AD" clId="Web-{B7AF34B8-32FE-26E7-4034-D8AF46853754}" dt="2025-11-14T01:14:37.503" v="318" actId="20577"/>
        <pc:sldMkLst>
          <pc:docMk/>
          <pc:sldMk cId="3841298594" sldId="261"/>
        </pc:sldMkLst>
        <pc:spChg chg="mod">
          <ac:chgData name="Gentile, Luke Alexander" userId="S::lgentile@uab.edu::217d0e64-0632-4298-9fa7-081a3a97403d" providerId="AD" clId="Web-{B7AF34B8-32FE-26E7-4034-D8AF46853754}" dt="2025-11-14T01:14:37.503" v="318" actId="20577"/>
          <ac:spMkLst>
            <pc:docMk/>
            <pc:sldMk cId="3841298594" sldId="261"/>
            <ac:spMk id="3" creationId="{5BD29433-6437-D54B-54C5-8B29E7AD2801}"/>
          </ac:spMkLst>
        </pc:spChg>
      </pc:sldChg>
      <pc:sldChg chg="modSp">
        <pc:chgData name="Gentile, Luke Alexander" userId="S::lgentile@uab.edu::217d0e64-0632-4298-9fa7-081a3a97403d" providerId="AD" clId="Web-{B7AF34B8-32FE-26E7-4034-D8AF46853754}" dt="2025-11-14T00:59:18.183" v="317" actId="20577"/>
        <pc:sldMkLst>
          <pc:docMk/>
          <pc:sldMk cId="1738233986" sldId="264"/>
        </pc:sldMkLst>
        <pc:graphicFrameChg chg="modGraphic">
          <ac:chgData name="Gentile, Luke Alexander" userId="S::lgentile@uab.edu::217d0e64-0632-4298-9fa7-081a3a97403d" providerId="AD" clId="Web-{B7AF34B8-32FE-26E7-4034-D8AF46853754}" dt="2025-11-14T00:59:18.183" v="317" actId="20577"/>
          <ac:graphicFrameMkLst>
            <pc:docMk/>
            <pc:sldMk cId="1738233986" sldId="264"/>
            <ac:graphicFrameMk id="5" creationId="{D69701BB-65A0-4490-6059-38CF80D97B6C}"/>
          </ac:graphicFrameMkLst>
        </pc:graphicFrameChg>
      </pc:sldChg>
      <pc:sldChg chg="modSp">
        <pc:chgData name="Gentile, Luke Alexander" userId="S::lgentile@uab.edu::217d0e64-0632-4298-9fa7-081a3a97403d" providerId="AD" clId="Web-{B7AF34B8-32FE-26E7-4034-D8AF46853754}" dt="2025-11-14T00:45:08.766" v="84" actId="20577"/>
        <pc:sldMkLst>
          <pc:docMk/>
          <pc:sldMk cId="4268894574" sldId="265"/>
        </pc:sldMkLst>
        <pc:spChg chg="mod">
          <ac:chgData name="Gentile, Luke Alexander" userId="S::lgentile@uab.edu::217d0e64-0632-4298-9fa7-081a3a97403d" providerId="AD" clId="Web-{B7AF34B8-32FE-26E7-4034-D8AF46853754}" dt="2025-11-14T00:45:08.766" v="84" actId="20577"/>
          <ac:spMkLst>
            <pc:docMk/>
            <pc:sldMk cId="4268894574" sldId="265"/>
            <ac:spMk id="2" creationId="{BE80E97E-35F1-6CD7-B37A-B75DAB141ADB}"/>
          </ac:spMkLst>
        </pc:spChg>
      </pc:sldChg>
      <pc:sldChg chg="modSp">
        <pc:chgData name="Gentile, Luke Alexander" userId="S::lgentile@uab.edu::217d0e64-0632-4298-9fa7-081a3a97403d" providerId="AD" clId="Web-{B7AF34B8-32FE-26E7-4034-D8AF46853754}" dt="2025-11-14T00:51:43.019" v="167" actId="20577"/>
        <pc:sldMkLst>
          <pc:docMk/>
          <pc:sldMk cId="2831543112" sldId="268"/>
        </pc:sldMkLst>
        <pc:spChg chg="mod">
          <ac:chgData name="Gentile, Luke Alexander" userId="S::lgentile@uab.edu::217d0e64-0632-4298-9fa7-081a3a97403d" providerId="AD" clId="Web-{B7AF34B8-32FE-26E7-4034-D8AF46853754}" dt="2025-11-14T00:51:43.019" v="167" actId="20577"/>
          <ac:spMkLst>
            <pc:docMk/>
            <pc:sldMk cId="2831543112" sldId="268"/>
            <ac:spMk id="2" creationId="{EE598EC7-4612-5A74-DDA2-9FB4C3E785F5}"/>
          </ac:spMkLst>
        </pc:spChg>
      </pc:sldChg>
    </pc:docChg>
  </pc:docChgLst>
  <pc:docChgLst>
    <pc:chgData name="Wanimbo, Maria Gloria Chezya" userId="c03ce0d6-ad1c-4afd-815a-e3e28093ecb2" providerId="ADAL" clId="{3BE6AFD9-14C5-5EBE-93FB-3BB9A6ACCE0D}"/>
    <pc:docChg chg="undo custSel addSld delSld modSld sldOrd">
      <pc:chgData name="Wanimbo, Maria Gloria Chezya" userId="c03ce0d6-ad1c-4afd-815a-e3e28093ecb2" providerId="ADAL" clId="{3BE6AFD9-14C5-5EBE-93FB-3BB9A6ACCE0D}" dt="2025-12-04T20:11:49.771" v="356" actId="12"/>
      <pc:docMkLst>
        <pc:docMk/>
      </pc:docMkLst>
      <pc:sldChg chg="modSp add del mod">
        <pc:chgData name="Wanimbo, Maria Gloria Chezya" userId="c03ce0d6-ad1c-4afd-815a-e3e28093ecb2" providerId="ADAL" clId="{3BE6AFD9-14C5-5EBE-93FB-3BB9A6ACCE0D}" dt="2025-12-04T05:55:34.505" v="236" actId="2696"/>
        <pc:sldMkLst>
          <pc:docMk/>
          <pc:sldMk cId="109857222" sldId="256"/>
        </pc:sldMkLst>
        <pc:spChg chg="mod">
          <ac:chgData name="Wanimbo, Maria Gloria Chezya" userId="c03ce0d6-ad1c-4afd-815a-e3e28093ecb2" providerId="ADAL" clId="{3BE6AFD9-14C5-5EBE-93FB-3BB9A6ACCE0D}" dt="2025-11-17T06:04:32.832" v="191" actId="14100"/>
          <ac:spMkLst>
            <pc:docMk/>
            <pc:sldMk cId="109857222" sldId="256"/>
            <ac:spMk id="2" creationId="{00000000-0000-0000-0000-000000000000}"/>
          </ac:spMkLst>
        </pc:spChg>
        <pc:spChg chg="mod">
          <ac:chgData name="Wanimbo, Maria Gloria Chezya" userId="c03ce0d6-ad1c-4afd-815a-e3e28093ecb2" providerId="ADAL" clId="{3BE6AFD9-14C5-5EBE-93FB-3BB9A6ACCE0D}" dt="2025-11-17T06:04:36.849" v="192" actId="14100"/>
          <ac:spMkLst>
            <pc:docMk/>
            <pc:sldMk cId="109857222" sldId="256"/>
            <ac:spMk id="3" creationId="{00000000-0000-0000-0000-000000000000}"/>
          </ac:spMkLst>
        </pc:spChg>
      </pc:sldChg>
      <pc:sldChg chg="modSp mod">
        <pc:chgData name="Wanimbo, Maria Gloria Chezya" userId="c03ce0d6-ad1c-4afd-815a-e3e28093ecb2" providerId="ADAL" clId="{3BE6AFD9-14C5-5EBE-93FB-3BB9A6ACCE0D}" dt="2025-11-14T00:00:54.977" v="25" actId="14100"/>
        <pc:sldMkLst>
          <pc:docMk/>
          <pc:sldMk cId="2942660689" sldId="257"/>
        </pc:sldMkLst>
        <pc:spChg chg="mod">
          <ac:chgData name="Wanimbo, Maria Gloria Chezya" userId="c03ce0d6-ad1c-4afd-815a-e3e28093ecb2" providerId="ADAL" clId="{3BE6AFD9-14C5-5EBE-93FB-3BB9A6ACCE0D}" dt="2025-11-14T00:00:48.525" v="23" actId="122"/>
          <ac:spMkLst>
            <pc:docMk/>
            <pc:sldMk cId="2942660689" sldId="257"/>
            <ac:spMk id="17" creationId="{9DE50E96-5881-FAEE-217C-A4B23BFAD6AE}"/>
          </ac:spMkLst>
        </pc:spChg>
        <pc:spChg chg="mod">
          <ac:chgData name="Wanimbo, Maria Gloria Chezya" userId="c03ce0d6-ad1c-4afd-815a-e3e28093ecb2" providerId="ADAL" clId="{3BE6AFD9-14C5-5EBE-93FB-3BB9A6ACCE0D}" dt="2025-11-14T00:00:54.977" v="25" actId="14100"/>
          <ac:spMkLst>
            <pc:docMk/>
            <pc:sldMk cId="2942660689" sldId="257"/>
            <ac:spMk id="19" creationId="{BB3009F0-FE5E-BA63-0F8E-6EE56F8E0A54}"/>
          </ac:spMkLst>
        </pc:spChg>
      </pc:sldChg>
      <pc:sldChg chg="modSp del mod">
        <pc:chgData name="Wanimbo, Maria Gloria Chezya" userId="c03ce0d6-ad1c-4afd-815a-e3e28093ecb2" providerId="ADAL" clId="{3BE6AFD9-14C5-5EBE-93FB-3BB9A6ACCE0D}" dt="2025-12-04T08:34:16.008" v="276" actId="2696"/>
        <pc:sldMkLst>
          <pc:docMk/>
          <pc:sldMk cId="3393744025" sldId="259"/>
        </pc:sldMkLst>
      </pc:sldChg>
      <pc:sldChg chg="modSp mod">
        <pc:chgData name="Wanimbo, Maria Gloria Chezya" userId="c03ce0d6-ad1c-4afd-815a-e3e28093ecb2" providerId="ADAL" clId="{3BE6AFD9-14C5-5EBE-93FB-3BB9A6ACCE0D}" dt="2025-12-04T08:33:47.078" v="273" actId="12"/>
        <pc:sldMkLst>
          <pc:docMk/>
          <pc:sldMk cId="3841298594" sldId="261"/>
        </pc:sldMkLst>
        <pc:spChg chg="mod">
          <ac:chgData name="Wanimbo, Maria Gloria Chezya" userId="c03ce0d6-ad1c-4afd-815a-e3e28093ecb2" providerId="ADAL" clId="{3BE6AFD9-14C5-5EBE-93FB-3BB9A6ACCE0D}" dt="2025-12-04T08:33:47.078" v="273" actId="12"/>
          <ac:spMkLst>
            <pc:docMk/>
            <pc:sldMk cId="3841298594" sldId="261"/>
            <ac:spMk id="3" creationId="{5BD29433-6437-D54B-54C5-8B29E7AD2801}"/>
          </ac:spMkLst>
        </pc:spChg>
      </pc:sldChg>
      <pc:sldChg chg="addSp delSp modSp mod modClrScheme chgLayout">
        <pc:chgData name="Wanimbo, Maria Gloria Chezya" userId="c03ce0d6-ad1c-4afd-815a-e3e28093ecb2" providerId="ADAL" clId="{3BE6AFD9-14C5-5EBE-93FB-3BB9A6ACCE0D}" dt="2025-11-14T00:37:50.116" v="85" actId="14100"/>
        <pc:sldMkLst>
          <pc:docMk/>
          <pc:sldMk cId="2820085725" sldId="262"/>
        </pc:sldMkLst>
        <pc:spChg chg="mod ord">
          <ac:chgData name="Wanimbo, Maria Gloria Chezya" userId="c03ce0d6-ad1c-4afd-815a-e3e28093ecb2" providerId="ADAL" clId="{3BE6AFD9-14C5-5EBE-93FB-3BB9A6ACCE0D}" dt="2025-11-14T00:37:40.891" v="81" actId="14100"/>
          <ac:spMkLst>
            <pc:docMk/>
            <pc:sldMk cId="2820085725" sldId="262"/>
            <ac:spMk id="2" creationId="{2C6D286A-5382-C395-C4D3-507E084D23F9}"/>
          </ac:spMkLst>
        </pc:spChg>
        <pc:spChg chg="mod ord">
          <ac:chgData name="Wanimbo, Maria Gloria Chezya" userId="c03ce0d6-ad1c-4afd-815a-e3e28093ecb2" providerId="ADAL" clId="{3BE6AFD9-14C5-5EBE-93FB-3BB9A6ACCE0D}" dt="2025-11-14T00:37:27.516" v="77" actId="700"/>
          <ac:spMkLst>
            <pc:docMk/>
            <pc:sldMk cId="2820085725" sldId="262"/>
            <ac:spMk id="3" creationId="{C13DB0C5-0B46-8287-EFCE-9A695F562B64}"/>
          </ac:spMkLst>
        </pc:spChg>
        <pc:picChg chg="mod">
          <ac:chgData name="Wanimbo, Maria Gloria Chezya" userId="c03ce0d6-ad1c-4afd-815a-e3e28093ecb2" providerId="ADAL" clId="{3BE6AFD9-14C5-5EBE-93FB-3BB9A6ACCE0D}" dt="2025-11-14T00:37:43.651" v="82" actId="14100"/>
          <ac:picMkLst>
            <pc:docMk/>
            <pc:sldMk cId="2820085725" sldId="262"/>
            <ac:picMk id="4" creationId="{20F8D231-5281-221B-CCB9-87379A1858B5}"/>
          </ac:picMkLst>
        </pc:picChg>
        <pc:picChg chg="mod">
          <ac:chgData name="Wanimbo, Maria Gloria Chezya" userId="c03ce0d6-ad1c-4afd-815a-e3e28093ecb2" providerId="ADAL" clId="{3BE6AFD9-14C5-5EBE-93FB-3BB9A6ACCE0D}" dt="2025-11-14T00:37:50.116" v="85" actId="14100"/>
          <ac:picMkLst>
            <pc:docMk/>
            <pc:sldMk cId="2820085725" sldId="262"/>
            <ac:picMk id="5" creationId="{45F8BEA8-617E-2D19-FEE6-4F1EDC2F4185}"/>
          </ac:picMkLst>
        </pc:picChg>
      </pc:sldChg>
      <pc:sldChg chg="modSp del mod">
        <pc:chgData name="Wanimbo, Maria Gloria Chezya" userId="c03ce0d6-ad1c-4afd-815a-e3e28093ecb2" providerId="ADAL" clId="{3BE6AFD9-14C5-5EBE-93FB-3BB9A6ACCE0D}" dt="2025-12-04T07:58:22.337" v="265" actId="2696"/>
        <pc:sldMkLst>
          <pc:docMk/>
          <pc:sldMk cId="1388501769" sldId="263"/>
        </pc:sldMkLst>
      </pc:sldChg>
      <pc:sldChg chg="addSp delSp modSp mod setBg">
        <pc:chgData name="Wanimbo, Maria Gloria Chezya" userId="c03ce0d6-ad1c-4afd-815a-e3e28093ecb2" providerId="ADAL" clId="{3BE6AFD9-14C5-5EBE-93FB-3BB9A6ACCE0D}" dt="2025-12-04T07:09:35.857" v="263" actId="14100"/>
        <pc:sldMkLst>
          <pc:docMk/>
          <pc:sldMk cId="1738233986" sldId="264"/>
        </pc:sldMkLst>
        <pc:spChg chg="mod">
          <ac:chgData name="Wanimbo, Maria Gloria Chezya" userId="c03ce0d6-ad1c-4afd-815a-e3e28093ecb2" providerId="ADAL" clId="{3BE6AFD9-14C5-5EBE-93FB-3BB9A6ACCE0D}" dt="2025-12-04T07:09:35.857" v="263" actId="14100"/>
          <ac:spMkLst>
            <pc:docMk/>
            <pc:sldMk cId="1738233986" sldId="264"/>
            <ac:spMk id="2" creationId="{40BA5C2C-B3F9-434A-99B2-F8FFBAC0BD55}"/>
          </ac:spMkLst>
        </pc:spChg>
        <pc:spChg chg="add del">
          <ac:chgData name="Wanimbo, Maria Gloria Chezya" userId="c03ce0d6-ad1c-4afd-815a-e3e28093ecb2" providerId="ADAL" clId="{3BE6AFD9-14C5-5EBE-93FB-3BB9A6ACCE0D}" dt="2025-12-04T06:10:12.705" v="240" actId="26606"/>
          <ac:spMkLst>
            <pc:docMk/>
            <pc:sldMk cId="1738233986" sldId="264"/>
            <ac:spMk id="10" creationId="{6C4028FD-8BAA-4A19-BFDE-594D991B7552}"/>
          </ac:spMkLst>
        </pc:spChg>
        <pc:spChg chg="add del">
          <ac:chgData name="Wanimbo, Maria Gloria Chezya" userId="c03ce0d6-ad1c-4afd-815a-e3e28093ecb2" providerId="ADAL" clId="{3BE6AFD9-14C5-5EBE-93FB-3BB9A6ACCE0D}" dt="2025-12-04T06:10:12.705" v="240" actId="26606"/>
          <ac:spMkLst>
            <pc:docMk/>
            <pc:sldMk cId="1738233986" sldId="264"/>
            <ac:spMk id="15" creationId="{955A2079-FA98-4876-80F0-72364A7D2EA4}"/>
          </ac:spMkLst>
        </pc:spChg>
        <pc:graphicFrameChg chg="add mod modGraphic">
          <ac:chgData name="Wanimbo, Maria Gloria Chezya" userId="c03ce0d6-ad1c-4afd-815a-e3e28093ecb2" providerId="ADAL" clId="{3BE6AFD9-14C5-5EBE-93FB-3BB9A6ACCE0D}" dt="2025-12-04T06:16:38.093" v="243"/>
          <ac:graphicFrameMkLst>
            <pc:docMk/>
            <pc:sldMk cId="1738233986" sldId="264"/>
            <ac:graphicFrameMk id="5" creationId="{D69701BB-65A0-4490-6059-38CF80D97B6C}"/>
          </ac:graphicFrameMkLst>
        </pc:graphicFrameChg>
      </pc:sldChg>
      <pc:sldChg chg="addSp delSp modSp mod ord setBg">
        <pc:chgData name="Wanimbo, Maria Gloria Chezya" userId="c03ce0d6-ad1c-4afd-815a-e3e28093ecb2" providerId="ADAL" clId="{3BE6AFD9-14C5-5EBE-93FB-3BB9A6ACCE0D}" dt="2025-12-04T07:09:25.688" v="262" actId="14100"/>
        <pc:sldMkLst>
          <pc:docMk/>
          <pc:sldMk cId="4268894574" sldId="265"/>
        </pc:sldMkLst>
        <pc:spChg chg="mod">
          <ac:chgData name="Wanimbo, Maria Gloria Chezya" userId="c03ce0d6-ad1c-4afd-815a-e3e28093ecb2" providerId="ADAL" clId="{3BE6AFD9-14C5-5EBE-93FB-3BB9A6ACCE0D}" dt="2025-12-04T07:09:25.688" v="262" actId="14100"/>
          <ac:spMkLst>
            <pc:docMk/>
            <pc:sldMk cId="4268894574" sldId="265"/>
            <ac:spMk id="2" creationId="{BE80E97E-35F1-6CD7-B37A-B75DAB141ADB}"/>
          </ac:spMkLst>
        </pc:spChg>
        <pc:spChg chg="add del mod">
          <ac:chgData name="Wanimbo, Maria Gloria Chezya" userId="c03ce0d6-ad1c-4afd-815a-e3e28093ecb2" providerId="ADAL" clId="{3BE6AFD9-14C5-5EBE-93FB-3BB9A6ACCE0D}" dt="2025-12-04T07:03:24.825" v="247" actId="478"/>
          <ac:spMkLst>
            <pc:docMk/>
            <pc:sldMk cId="4268894574" sldId="265"/>
            <ac:spMk id="3" creationId="{734EAF06-0F12-B414-1139-621D0FBBAD0E}"/>
          </ac:spMkLst>
        </pc:spChg>
        <pc:spChg chg="add del mod">
          <ac:chgData name="Wanimbo, Maria Gloria Chezya" userId="c03ce0d6-ad1c-4afd-815a-e3e28093ecb2" providerId="ADAL" clId="{3BE6AFD9-14C5-5EBE-93FB-3BB9A6ACCE0D}" dt="2025-12-04T07:03:26.768" v="248"/>
          <ac:spMkLst>
            <pc:docMk/>
            <pc:sldMk cId="4268894574" sldId="265"/>
            <ac:spMk id="6" creationId="{87474947-3598-AC21-0B97-35EAF76078E2}"/>
          </ac:spMkLst>
        </pc:spChg>
        <pc:spChg chg="add del">
          <ac:chgData name="Wanimbo, Maria Gloria Chezya" userId="c03ce0d6-ad1c-4afd-815a-e3e28093ecb2" providerId="ADAL" clId="{3BE6AFD9-14C5-5EBE-93FB-3BB9A6ACCE0D}" dt="2025-12-04T06:10:05.341" v="239" actId="26606"/>
          <ac:spMkLst>
            <pc:docMk/>
            <pc:sldMk cId="4268894574" sldId="265"/>
            <ac:spMk id="9" creationId="{35DB3719-6FDC-4E5D-891D-FF40B7300F64}"/>
          </ac:spMkLst>
        </pc:spChg>
        <pc:spChg chg="add del">
          <ac:chgData name="Wanimbo, Maria Gloria Chezya" userId="c03ce0d6-ad1c-4afd-815a-e3e28093ecb2" providerId="ADAL" clId="{3BE6AFD9-14C5-5EBE-93FB-3BB9A6ACCE0D}" dt="2025-12-04T06:10:05.341" v="239" actId="26606"/>
          <ac:spMkLst>
            <pc:docMk/>
            <pc:sldMk cId="4268894574" sldId="265"/>
            <ac:spMk id="11" creationId="{E0CBAC23-2E3F-4A90-BA59-F8299F6A5439}"/>
          </ac:spMkLst>
        </pc:spChg>
        <pc:graphicFrameChg chg="add mod">
          <ac:chgData name="Wanimbo, Maria Gloria Chezya" userId="c03ce0d6-ad1c-4afd-815a-e3e28093ecb2" providerId="ADAL" clId="{3BE6AFD9-14C5-5EBE-93FB-3BB9A6ACCE0D}" dt="2025-12-04T07:03:18.108" v="244"/>
          <ac:graphicFrameMkLst>
            <pc:docMk/>
            <pc:sldMk cId="4268894574" sldId="265"/>
            <ac:graphicFrameMk id="4" creationId="{D6A21886-8DB7-5C6E-258A-E5FCDCBF2842}"/>
          </ac:graphicFrameMkLst>
        </pc:graphicFrameChg>
        <pc:graphicFrameChg chg="add del">
          <ac:chgData name="Wanimbo, Maria Gloria Chezya" userId="c03ce0d6-ad1c-4afd-815a-e3e28093ecb2" providerId="ADAL" clId="{3BE6AFD9-14C5-5EBE-93FB-3BB9A6ACCE0D}" dt="2025-12-04T06:10:05.341" v="239" actId="26606"/>
          <ac:graphicFrameMkLst>
            <pc:docMk/>
            <pc:sldMk cId="4268894574" sldId="265"/>
            <ac:graphicFrameMk id="5" creationId="{7DE83D5A-0D53-8C96-C718-D3CE08160E00}"/>
          </ac:graphicFrameMkLst>
        </pc:graphicFrameChg>
        <pc:graphicFrameChg chg="add mod modGraphic">
          <ac:chgData name="Wanimbo, Maria Gloria Chezya" userId="c03ce0d6-ad1c-4afd-815a-e3e28093ecb2" providerId="ADAL" clId="{3BE6AFD9-14C5-5EBE-93FB-3BB9A6ACCE0D}" dt="2025-12-04T07:04:33.693" v="257" actId="120"/>
          <ac:graphicFrameMkLst>
            <pc:docMk/>
            <pc:sldMk cId="4268894574" sldId="265"/>
            <ac:graphicFrameMk id="7" creationId="{A549D0C4-3E12-4560-21A5-AC3E061968D4}"/>
          </ac:graphicFrameMkLst>
        </pc:graphicFrameChg>
      </pc:sldChg>
      <pc:sldChg chg="ord">
        <pc:chgData name="Wanimbo, Maria Gloria Chezya" userId="c03ce0d6-ad1c-4afd-815a-e3e28093ecb2" providerId="ADAL" clId="{3BE6AFD9-14C5-5EBE-93FB-3BB9A6ACCE0D}" dt="2025-11-21T01:28:06.226" v="233" actId="20578"/>
        <pc:sldMkLst>
          <pc:docMk/>
          <pc:sldMk cId="2831543112" sldId="268"/>
        </pc:sldMkLst>
      </pc:sldChg>
      <pc:sldChg chg="add setBg">
        <pc:chgData name="Wanimbo, Maria Gloria Chezya" userId="c03ce0d6-ad1c-4afd-815a-e3e28093ecb2" providerId="ADAL" clId="{3BE6AFD9-14C5-5EBE-93FB-3BB9A6ACCE0D}" dt="2025-11-21T00:06:06.473" v="193"/>
        <pc:sldMkLst>
          <pc:docMk/>
          <pc:sldMk cId="4058665677" sldId="271"/>
        </pc:sldMkLst>
      </pc:sldChg>
      <pc:sldChg chg="modSp mod">
        <pc:chgData name="Wanimbo, Maria Gloria Chezya" userId="c03ce0d6-ad1c-4afd-815a-e3e28093ecb2" providerId="ADAL" clId="{3BE6AFD9-14C5-5EBE-93FB-3BB9A6ACCE0D}" dt="2025-11-21T01:26:31.698" v="232" actId="14100"/>
        <pc:sldMkLst>
          <pc:docMk/>
          <pc:sldMk cId="1360060762" sldId="272"/>
        </pc:sldMkLst>
        <pc:spChg chg="mod">
          <ac:chgData name="Wanimbo, Maria Gloria Chezya" userId="c03ce0d6-ad1c-4afd-815a-e3e28093ecb2" providerId="ADAL" clId="{3BE6AFD9-14C5-5EBE-93FB-3BB9A6ACCE0D}" dt="2025-11-21T00:36:37.383" v="209" actId="122"/>
          <ac:spMkLst>
            <pc:docMk/>
            <pc:sldMk cId="1360060762" sldId="272"/>
            <ac:spMk id="2" creationId="{175599DC-3BC6-DDD5-AFFB-ACC15D82956D}"/>
          </ac:spMkLst>
        </pc:spChg>
      </pc:sldChg>
      <pc:sldChg chg="modSp mod">
        <pc:chgData name="Wanimbo, Maria Gloria Chezya" userId="c03ce0d6-ad1c-4afd-815a-e3e28093ecb2" providerId="ADAL" clId="{3BE6AFD9-14C5-5EBE-93FB-3BB9A6ACCE0D}" dt="2025-12-04T20:11:49.771" v="356" actId="12"/>
        <pc:sldMkLst>
          <pc:docMk/>
          <pc:sldMk cId="42786784" sldId="273"/>
        </pc:sldMkLst>
        <pc:spChg chg="mod">
          <ac:chgData name="Wanimbo, Maria Gloria Chezya" userId="c03ce0d6-ad1c-4afd-815a-e3e28093ecb2" providerId="ADAL" clId="{3BE6AFD9-14C5-5EBE-93FB-3BB9A6ACCE0D}" dt="2025-12-04T08:35:03.781" v="283" actId="14100"/>
          <ac:spMkLst>
            <pc:docMk/>
            <pc:sldMk cId="42786784" sldId="273"/>
            <ac:spMk id="2" creationId="{FF74D504-5698-5353-9C7E-6D68688396B5}"/>
          </ac:spMkLst>
        </pc:spChg>
        <pc:spChg chg="mod">
          <ac:chgData name="Wanimbo, Maria Gloria Chezya" userId="c03ce0d6-ad1c-4afd-815a-e3e28093ecb2" providerId="ADAL" clId="{3BE6AFD9-14C5-5EBE-93FB-3BB9A6ACCE0D}" dt="2025-12-04T20:11:49.771" v="356" actId="12"/>
          <ac:spMkLst>
            <pc:docMk/>
            <pc:sldMk cId="42786784" sldId="273"/>
            <ac:spMk id="3" creationId="{F58A07FE-4CEA-855B-152C-3D8A259A7ECF}"/>
          </ac:spMkLst>
        </pc:spChg>
      </pc:sldChg>
      <pc:sldChg chg="modSp mod">
        <pc:chgData name="Wanimbo, Maria Gloria Chezya" userId="c03ce0d6-ad1c-4afd-815a-e3e28093ecb2" providerId="ADAL" clId="{3BE6AFD9-14C5-5EBE-93FB-3BB9A6ACCE0D}" dt="2025-12-04T20:11:36.573" v="353" actId="14100"/>
        <pc:sldMkLst>
          <pc:docMk/>
          <pc:sldMk cId="4012930693" sldId="274"/>
        </pc:sldMkLst>
        <pc:spChg chg="mod">
          <ac:chgData name="Wanimbo, Maria Gloria Chezya" userId="c03ce0d6-ad1c-4afd-815a-e3e28093ecb2" providerId="ADAL" clId="{3BE6AFD9-14C5-5EBE-93FB-3BB9A6ACCE0D}" dt="2025-11-21T01:02:31.592" v="220" actId="122"/>
          <ac:spMkLst>
            <pc:docMk/>
            <pc:sldMk cId="4012930693" sldId="274"/>
            <ac:spMk id="2" creationId="{9A29329F-4F79-365B-90D7-BC080BC5E03C}"/>
          </ac:spMkLst>
        </pc:spChg>
        <pc:spChg chg="mod">
          <ac:chgData name="Wanimbo, Maria Gloria Chezya" userId="c03ce0d6-ad1c-4afd-815a-e3e28093ecb2" providerId="ADAL" clId="{3BE6AFD9-14C5-5EBE-93FB-3BB9A6ACCE0D}" dt="2025-12-04T20:11:36.573" v="353" actId="14100"/>
          <ac:spMkLst>
            <pc:docMk/>
            <pc:sldMk cId="4012930693" sldId="274"/>
            <ac:spMk id="3" creationId="{2BD5300A-18CA-EFFE-319A-B9AF109DF2E1}"/>
          </ac:spMkLst>
        </pc:spChg>
      </pc:sldChg>
      <pc:sldChg chg="modSp mod">
        <pc:chgData name="Wanimbo, Maria Gloria Chezya" userId="c03ce0d6-ad1c-4afd-815a-e3e28093ecb2" providerId="ADAL" clId="{3BE6AFD9-14C5-5EBE-93FB-3BB9A6ACCE0D}" dt="2025-12-04T20:11:13.960" v="349" actId="14100"/>
        <pc:sldMkLst>
          <pc:docMk/>
          <pc:sldMk cId="472158135" sldId="275"/>
        </pc:sldMkLst>
        <pc:spChg chg="mod">
          <ac:chgData name="Wanimbo, Maria Gloria Chezya" userId="c03ce0d6-ad1c-4afd-815a-e3e28093ecb2" providerId="ADAL" clId="{3BE6AFD9-14C5-5EBE-93FB-3BB9A6ACCE0D}" dt="2025-11-21T01:02:47.559" v="222" actId="122"/>
          <ac:spMkLst>
            <pc:docMk/>
            <pc:sldMk cId="472158135" sldId="275"/>
            <ac:spMk id="2" creationId="{5F6C8E25-3971-170B-7470-25065C6F006C}"/>
          </ac:spMkLst>
        </pc:spChg>
        <pc:spChg chg="mod">
          <ac:chgData name="Wanimbo, Maria Gloria Chezya" userId="c03ce0d6-ad1c-4afd-815a-e3e28093ecb2" providerId="ADAL" clId="{3BE6AFD9-14C5-5EBE-93FB-3BB9A6ACCE0D}" dt="2025-12-04T20:11:13.960" v="349" actId="14100"/>
          <ac:spMkLst>
            <pc:docMk/>
            <pc:sldMk cId="472158135" sldId="275"/>
            <ac:spMk id="3" creationId="{55A1341F-C775-2F93-010B-379638F19EFC}"/>
          </ac:spMkLst>
        </pc:spChg>
      </pc:sldChg>
      <pc:sldChg chg="modSp mod">
        <pc:chgData name="Wanimbo, Maria Gloria Chezya" userId="c03ce0d6-ad1c-4afd-815a-e3e28093ecb2" providerId="ADAL" clId="{3BE6AFD9-14C5-5EBE-93FB-3BB9A6ACCE0D}" dt="2025-12-04T08:40:55.975" v="323" actId="20577"/>
        <pc:sldMkLst>
          <pc:docMk/>
          <pc:sldMk cId="1903335818" sldId="276"/>
        </pc:sldMkLst>
        <pc:spChg chg="mod">
          <ac:chgData name="Wanimbo, Maria Gloria Chezya" userId="c03ce0d6-ad1c-4afd-815a-e3e28093ecb2" providerId="ADAL" clId="{3BE6AFD9-14C5-5EBE-93FB-3BB9A6ACCE0D}" dt="2025-12-04T08:40:28.396" v="318" actId="2711"/>
          <ac:spMkLst>
            <pc:docMk/>
            <pc:sldMk cId="1903335818" sldId="276"/>
            <ac:spMk id="2" creationId="{373D6F20-001E-FB0D-2E06-2B45ABDD0177}"/>
          </ac:spMkLst>
        </pc:spChg>
        <pc:spChg chg="mod">
          <ac:chgData name="Wanimbo, Maria Gloria Chezya" userId="c03ce0d6-ad1c-4afd-815a-e3e28093ecb2" providerId="ADAL" clId="{3BE6AFD9-14C5-5EBE-93FB-3BB9A6ACCE0D}" dt="2025-12-04T08:40:55.975" v="323" actId="20577"/>
          <ac:spMkLst>
            <pc:docMk/>
            <pc:sldMk cId="1903335818" sldId="276"/>
            <ac:spMk id="3" creationId="{E4BC96AC-B68D-F870-3A83-D0EA35C3F8F4}"/>
          </ac:spMkLst>
        </pc:spChg>
      </pc:sldChg>
      <pc:sldChg chg="modSp mod">
        <pc:chgData name="Wanimbo, Maria Gloria Chezya" userId="c03ce0d6-ad1c-4afd-815a-e3e28093ecb2" providerId="ADAL" clId="{3BE6AFD9-14C5-5EBE-93FB-3BB9A6ACCE0D}" dt="2025-12-04T20:10:58.590" v="348" actId="14100"/>
        <pc:sldMkLst>
          <pc:docMk/>
          <pc:sldMk cId="2528314378" sldId="277"/>
        </pc:sldMkLst>
        <pc:spChg chg="mod">
          <ac:chgData name="Wanimbo, Maria Gloria Chezya" userId="c03ce0d6-ad1c-4afd-815a-e3e28093ecb2" providerId="ADAL" clId="{3BE6AFD9-14C5-5EBE-93FB-3BB9A6ACCE0D}" dt="2025-12-04T08:39:24.335" v="307" actId="122"/>
          <ac:spMkLst>
            <pc:docMk/>
            <pc:sldMk cId="2528314378" sldId="277"/>
            <ac:spMk id="2" creationId="{8BF71428-ED1A-14AA-C0B6-77AAADD4D08A}"/>
          </ac:spMkLst>
        </pc:spChg>
        <pc:spChg chg="mod">
          <ac:chgData name="Wanimbo, Maria Gloria Chezya" userId="c03ce0d6-ad1c-4afd-815a-e3e28093ecb2" providerId="ADAL" clId="{3BE6AFD9-14C5-5EBE-93FB-3BB9A6ACCE0D}" dt="2025-12-04T20:10:58.590" v="348" actId="14100"/>
          <ac:spMkLst>
            <pc:docMk/>
            <pc:sldMk cId="2528314378" sldId="277"/>
            <ac:spMk id="3" creationId="{5A20AF30-E7F2-4A0E-040F-9757D53115E8}"/>
          </ac:spMkLst>
        </pc:spChg>
      </pc:sldChg>
      <pc:sldChg chg="addSp delSp modSp mod">
        <pc:chgData name="Wanimbo, Maria Gloria Chezya" userId="c03ce0d6-ad1c-4afd-815a-e3e28093ecb2" providerId="ADAL" clId="{3BE6AFD9-14C5-5EBE-93FB-3BB9A6ACCE0D}" dt="2025-12-04T19:15:42.152" v="342" actId="14100"/>
        <pc:sldMkLst>
          <pc:docMk/>
          <pc:sldMk cId="3903894676" sldId="278"/>
        </pc:sldMkLst>
        <pc:spChg chg="mod">
          <ac:chgData name="Wanimbo, Maria Gloria Chezya" userId="c03ce0d6-ad1c-4afd-815a-e3e28093ecb2" providerId="ADAL" clId="{3BE6AFD9-14C5-5EBE-93FB-3BB9A6ACCE0D}" dt="2025-12-04T19:08:00.427" v="336" actId="14100"/>
          <ac:spMkLst>
            <pc:docMk/>
            <pc:sldMk cId="3903894676" sldId="278"/>
            <ac:spMk id="2" creationId="{77EF577E-FDF0-9E56-76B6-5B6E222CBA17}"/>
          </ac:spMkLst>
        </pc:spChg>
        <pc:spChg chg="mod">
          <ac:chgData name="Wanimbo, Maria Gloria Chezya" userId="c03ce0d6-ad1c-4afd-815a-e3e28093ecb2" providerId="ADAL" clId="{3BE6AFD9-14C5-5EBE-93FB-3BB9A6ACCE0D}" dt="2025-12-04T19:08:46.385" v="341" actId="14100"/>
          <ac:spMkLst>
            <pc:docMk/>
            <pc:sldMk cId="3903894676" sldId="278"/>
            <ac:spMk id="3" creationId="{8B8B854E-A759-01E7-7162-E80649D0AA9B}"/>
          </ac:spMkLst>
        </pc:spChg>
        <pc:spChg chg="add del mod">
          <ac:chgData name="Wanimbo, Maria Gloria Chezya" userId="c03ce0d6-ad1c-4afd-815a-e3e28093ecb2" providerId="ADAL" clId="{3BE6AFD9-14C5-5EBE-93FB-3BB9A6ACCE0D}" dt="2025-12-04T18:09:50.862" v="326"/>
          <ac:spMkLst>
            <pc:docMk/>
            <pc:sldMk cId="3903894676" sldId="278"/>
            <ac:spMk id="4" creationId="{31730AE7-F9CF-AC4F-091C-C2C2DA0C38F1}"/>
          </ac:spMkLst>
        </pc:spChg>
        <pc:spChg chg="add del mod">
          <ac:chgData name="Wanimbo, Maria Gloria Chezya" userId="c03ce0d6-ad1c-4afd-815a-e3e28093ecb2" providerId="ADAL" clId="{3BE6AFD9-14C5-5EBE-93FB-3BB9A6ACCE0D}" dt="2025-12-04T08:38:05.948" v="302"/>
          <ac:spMkLst>
            <pc:docMk/>
            <pc:sldMk cId="3903894676" sldId="278"/>
            <ac:spMk id="4" creationId="{3E5AB676-F0F0-9EC1-5B3E-A6548FF8EDB0}"/>
          </ac:spMkLst>
        </pc:spChg>
        <pc:picChg chg="add del mod">
          <ac:chgData name="Wanimbo, Maria Gloria Chezya" userId="c03ce0d6-ad1c-4afd-815a-e3e28093ecb2" providerId="ADAL" clId="{3BE6AFD9-14C5-5EBE-93FB-3BB9A6ACCE0D}" dt="2025-12-04T19:06:41.961" v="330" actId="478"/>
          <ac:picMkLst>
            <pc:docMk/>
            <pc:sldMk cId="3903894676" sldId="278"/>
            <ac:picMk id="5" creationId="{120D8C33-C8AE-FF03-F2AF-8012825181F0}"/>
          </ac:picMkLst>
        </pc:picChg>
        <pc:picChg chg="add mod">
          <ac:chgData name="Wanimbo, Maria Gloria Chezya" userId="c03ce0d6-ad1c-4afd-815a-e3e28093ecb2" providerId="ADAL" clId="{3BE6AFD9-14C5-5EBE-93FB-3BB9A6ACCE0D}" dt="2025-12-04T19:15:42.152" v="342" actId="14100"/>
          <ac:picMkLst>
            <pc:docMk/>
            <pc:sldMk cId="3903894676" sldId="278"/>
            <ac:picMk id="7" creationId="{131407D0-FA82-BC35-550C-842682223EFF}"/>
          </ac:picMkLst>
        </pc:picChg>
      </pc:sldChg>
      <pc:sldChg chg="add">
        <pc:chgData name="Wanimbo, Maria Gloria Chezya" userId="c03ce0d6-ad1c-4afd-815a-e3e28093ecb2" providerId="ADAL" clId="{3BE6AFD9-14C5-5EBE-93FB-3BB9A6ACCE0D}" dt="2025-12-04T07:58:20.438" v="264"/>
        <pc:sldMkLst>
          <pc:docMk/>
          <pc:sldMk cId="1928018233" sldId="280"/>
        </pc:sldMkLst>
      </pc:sldChg>
      <pc:sldChg chg="addSp delSp modSp add mod setBg delDesignElem">
        <pc:chgData name="Wanimbo, Maria Gloria Chezya" userId="c03ce0d6-ad1c-4afd-815a-e3e28093ecb2" providerId="ADAL" clId="{3BE6AFD9-14C5-5EBE-93FB-3BB9A6ACCE0D}" dt="2025-12-04T08:37:08.937" v="293" actId="255"/>
        <pc:sldMkLst>
          <pc:docMk/>
          <pc:sldMk cId="1001532689" sldId="281"/>
        </pc:sldMkLst>
        <pc:spChg chg="mod">
          <ac:chgData name="Wanimbo, Maria Gloria Chezya" userId="c03ce0d6-ad1c-4afd-815a-e3e28093ecb2" providerId="ADAL" clId="{3BE6AFD9-14C5-5EBE-93FB-3BB9A6ACCE0D}" dt="2025-12-04T08:35:56.972" v="284" actId="26606"/>
          <ac:spMkLst>
            <pc:docMk/>
            <pc:sldMk cId="1001532689" sldId="281"/>
            <ac:spMk id="2" creationId="{88B14FD4-1E89-4D01-69DB-6B120F4F9D41}"/>
          </ac:spMkLst>
        </pc:spChg>
        <pc:spChg chg="del">
          <ac:chgData name="Wanimbo, Maria Gloria Chezya" userId="c03ce0d6-ad1c-4afd-815a-e3e28093ecb2" providerId="ADAL" clId="{3BE6AFD9-14C5-5EBE-93FB-3BB9A6ACCE0D}" dt="2025-12-04T08:32:24.387" v="267"/>
          <ac:spMkLst>
            <pc:docMk/>
            <pc:sldMk cId="1001532689" sldId="281"/>
            <ac:spMk id="34" creationId="{BC68A55F-7B32-44D8-AEE5-1AF40532656C}"/>
          </ac:spMkLst>
        </pc:spChg>
        <pc:spChg chg="del">
          <ac:chgData name="Wanimbo, Maria Gloria Chezya" userId="c03ce0d6-ad1c-4afd-815a-e3e28093ecb2" providerId="ADAL" clId="{3BE6AFD9-14C5-5EBE-93FB-3BB9A6ACCE0D}" dt="2025-12-04T08:32:24.387" v="267"/>
          <ac:spMkLst>
            <pc:docMk/>
            <pc:sldMk cId="1001532689" sldId="281"/>
            <ac:spMk id="36" creationId="{CD1AAA2C-FBBE-42AA-B869-31D524B7653F}"/>
          </ac:spMkLst>
        </pc:spChg>
        <pc:spChg chg="del">
          <ac:chgData name="Wanimbo, Maria Gloria Chezya" userId="c03ce0d6-ad1c-4afd-815a-e3e28093ecb2" providerId="ADAL" clId="{3BE6AFD9-14C5-5EBE-93FB-3BB9A6ACCE0D}" dt="2025-12-04T08:32:24.387" v="267"/>
          <ac:spMkLst>
            <pc:docMk/>
            <pc:sldMk cId="1001532689" sldId="281"/>
            <ac:spMk id="41" creationId="{5F937BBF-9326-4230-AB1B-F1795E350559}"/>
          </ac:spMkLst>
        </pc:spChg>
        <pc:spChg chg="add">
          <ac:chgData name="Wanimbo, Maria Gloria Chezya" userId="c03ce0d6-ad1c-4afd-815a-e3e28093ecb2" providerId="ADAL" clId="{3BE6AFD9-14C5-5EBE-93FB-3BB9A6ACCE0D}" dt="2025-12-04T08:35:56.972" v="284" actId="26606"/>
          <ac:spMkLst>
            <pc:docMk/>
            <pc:sldMk cId="1001532689" sldId="281"/>
            <ac:spMk id="47" creationId="{955A2079-FA98-4876-80F0-72364A7D2EA4}"/>
          </ac:spMkLst>
        </pc:spChg>
        <pc:graphicFrameChg chg="mod modGraphic">
          <ac:chgData name="Wanimbo, Maria Gloria Chezya" userId="c03ce0d6-ad1c-4afd-815a-e3e28093ecb2" providerId="ADAL" clId="{3BE6AFD9-14C5-5EBE-93FB-3BB9A6ACCE0D}" dt="2025-12-04T08:37:08.937" v="293" actId="255"/>
          <ac:graphicFrameMkLst>
            <pc:docMk/>
            <pc:sldMk cId="1001532689" sldId="281"/>
            <ac:graphicFrameMk id="42" creationId="{AE57186E-E933-E0DE-AD2C-46AF7A3B98A7}"/>
          </ac:graphicFrameMkLst>
        </pc:graphicFrameChg>
      </pc:sldChg>
      <pc:sldChg chg="delSp add setBg delDesignElem">
        <pc:chgData name="Wanimbo, Maria Gloria Chezya" userId="c03ce0d6-ad1c-4afd-815a-e3e28093ecb2" providerId="ADAL" clId="{3BE6AFD9-14C5-5EBE-93FB-3BB9A6ACCE0D}" dt="2025-12-04T08:34:04.471" v="275"/>
        <pc:sldMkLst>
          <pc:docMk/>
          <pc:sldMk cId="2068583345" sldId="282"/>
        </pc:sldMkLst>
        <pc:cxnChg chg="del">
          <ac:chgData name="Wanimbo, Maria Gloria Chezya" userId="c03ce0d6-ad1c-4afd-815a-e3e28093ecb2" providerId="ADAL" clId="{3BE6AFD9-14C5-5EBE-93FB-3BB9A6ACCE0D}" dt="2025-12-04T08:34:04.471" v="275"/>
          <ac:cxnSpMkLst>
            <pc:docMk/>
            <pc:sldMk cId="2068583345" sldId="282"/>
            <ac:cxnSpMk id="9" creationId="{1503BFE4-729B-D9D0-C17B-501E6AF1127A}"/>
          </ac:cxnSpMkLst>
        </pc:cxnChg>
      </pc:sldChg>
    </pc:docChg>
  </pc:docChgLst>
  <pc:docChgLst>
    <pc:chgData name="Coleman, Cameron P" userId="S::camcole8@uab.edu::783d8c36-4e45-44b7-ad7c-adaef046026a" providerId="AD" clId="Web-{D8EE6A4D-489C-EF4B-D8A0-3A3BDA39AF0F}"/>
    <pc:docChg chg="modSld">
      <pc:chgData name="Coleman, Cameron P" userId="S::camcole8@uab.edu::783d8c36-4e45-44b7-ad7c-adaef046026a" providerId="AD" clId="Web-{D8EE6A4D-489C-EF4B-D8A0-3A3BDA39AF0F}" dt="2025-11-14T00:43:17.761" v="35" actId="20577"/>
      <pc:docMkLst>
        <pc:docMk/>
      </pc:docMkLst>
      <pc:sldChg chg="modSp">
        <pc:chgData name="Coleman, Cameron P" userId="S::camcole8@uab.edu::783d8c36-4e45-44b7-ad7c-adaef046026a" providerId="AD" clId="Web-{D8EE6A4D-489C-EF4B-D8A0-3A3BDA39AF0F}" dt="2025-11-14T00:43:17.761" v="35" actId="20577"/>
        <pc:sldMkLst>
          <pc:docMk/>
          <pc:sldMk cId="3841298594" sldId="261"/>
        </pc:sldMkLst>
        <pc:spChg chg="mod">
          <ac:chgData name="Coleman, Cameron P" userId="S::camcole8@uab.edu::783d8c36-4e45-44b7-ad7c-adaef046026a" providerId="AD" clId="Web-{D8EE6A4D-489C-EF4B-D8A0-3A3BDA39AF0F}" dt="2025-11-14T00:43:17.761" v="35" actId="20577"/>
          <ac:spMkLst>
            <pc:docMk/>
            <pc:sldMk cId="3841298594" sldId="261"/>
            <ac:spMk id="3" creationId="{5BD29433-6437-D54B-54C5-8B29E7AD2801}"/>
          </ac:spMkLst>
        </pc:spChg>
      </pc:sldChg>
      <pc:sldChg chg="modNotes">
        <pc:chgData name="Coleman, Cameron P" userId="S::camcole8@uab.edu::783d8c36-4e45-44b7-ad7c-adaef046026a" providerId="AD" clId="Web-{D8EE6A4D-489C-EF4B-D8A0-3A3BDA39AF0F}" dt="2025-11-14T00:38:59.520" v="33"/>
        <pc:sldMkLst>
          <pc:docMk/>
          <pc:sldMk cId="2820085725" sldId="262"/>
        </pc:sldMkLst>
      </pc:sldChg>
    </pc:docChg>
  </pc:docChgLst>
  <pc:docChgLst>
    <pc:chgData name="Gentile, Luke Alexander" userId="S::lgentile@uab.edu::217d0e64-0632-4298-9fa7-081a3a97403d" providerId="AD" clId="Web-{7110190E-3F99-0BA7-4E20-52E09405DFEB}"/>
    <pc:docChg chg="addSld modSld">
      <pc:chgData name="Gentile, Luke Alexander" userId="S::lgentile@uab.edu::217d0e64-0632-4298-9fa7-081a3a97403d" providerId="AD" clId="Web-{7110190E-3F99-0BA7-4E20-52E09405DFEB}" dt="2025-12-04T02:37:44.211" v="868" actId="20577"/>
      <pc:docMkLst>
        <pc:docMk/>
      </pc:docMkLst>
      <pc:sldChg chg="modSp modNotes">
        <pc:chgData name="Gentile, Luke Alexander" userId="S::lgentile@uab.edu::217d0e64-0632-4298-9fa7-081a3a97403d" providerId="AD" clId="Web-{7110190E-3F99-0BA7-4E20-52E09405DFEB}" dt="2025-12-04T00:53:09.509" v="380" actId="20577"/>
        <pc:sldMkLst>
          <pc:docMk/>
          <pc:sldMk cId="2942660689" sldId="257"/>
        </pc:sldMkLst>
        <pc:spChg chg="mod">
          <ac:chgData name="Gentile, Luke Alexander" userId="S::lgentile@uab.edu::217d0e64-0632-4298-9fa7-081a3a97403d" providerId="AD" clId="Web-{7110190E-3F99-0BA7-4E20-52E09405DFEB}" dt="2025-12-04T00:53:09.509" v="380" actId="20577"/>
          <ac:spMkLst>
            <pc:docMk/>
            <pc:sldMk cId="2942660689" sldId="257"/>
            <ac:spMk id="19" creationId="{BB3009F0-FE5E-BA63-0F8E-6EE56F8E0A54}"/>
          </ac:spMkLst>
        </pc:spChg>
      </pc:sldChg>
      <pc:sldChg chg="modSp modNotes">
        <pc:chgData name="Gentile, Luke Alexander" userId="S::lgentile@uab.edu::217d0e64-0632-4298-9fa7-081a3a97403d" providerId="AD" clId="Web-{7110190E-3F99-0BA7-4E20-52E09405DFEB}" dt="2025-12-04T00:53:28.775" v="389" actId="20577"/>
        <pc:sldMkLst>
          <pc:docMk/>
          <pc:sldMk cId="3841298594" sldId="261"/>
        </pc:sldMkLst>
        <pc:spChg chg="mod">
          <ac:chgData name="Gentile, Luke Alexander" userId="S::lgentile@uab.edu::217d0e64-0632-4298-9fa7-081a3a97403d" providerId="AD" clId="Web-{7110190E-3F99-0BA7-4E20-52E09405DFEB}" dt="2025-12-04T00:53:28.775" v="389" actId="20577"/>
          <ac:spMkLst>
            <pc:docMk/>
            <pc:sldMk cId="3841298594" sldId="261"/>
            <ac:spMk id="3" creationId="{5BD29433-6437-D54B-54C5-8B29E7AD2801}"/>
          </ac:spMkLst>
        </pc:spChg>
      </pc:sldChg>
      <pc:sldChg chg="modNotes">
        <pc:chgData name="Gentile, Luke Alexander" userId="S::lgentile@uab.edu::217d0e64-0632-4298-9fa7-081a3a97403d" providerId="AD" clId="Web-{7110190E-3F99-0BA7-4E20-52E09405DFEB}" dt="2025-12-04T00:40:16.996" v="80"/>
        <pc:sldMkLst>
          <pc:docMk/>
          <pc:sldMk cId="1388501769" sldId="263"/>
        </pc:sldMkLst>
      </pc:sldChg>
      <pc:sldChg chg="modNotes">
        <pc:chgData name="Gentile, Luke Alexander" userId="S::lgentile@uab.edu::217d0e64-0632-4298-9fa7-081a3a97403d" providerId="AD" clId="Web-{7110190E-3F99-0BA7-4E20-52E09405DFEB}" dt="2025-12-04T00:39:59.011" v="78"/>
        <pc:sldMkLst>
          <pc:docMk/>
          <pc:sldMk cId="1360060762" sldId="272"/>
        </pc:sldMkLst>
      </pc:sldChg>
      <pc:sldChg chg="modSp modNotes">
        <pc:chgData name="Gentile, Luke Alexander" userId="S::lgentile@uab.edu::217d0e64-0632-4298-9fa7-081a3a97403d" providerId="AD" clId="Web-{7110190E-3F99-0BA7-4E20-52E09405DFEB}" dt="2025-12-04T00:53:36.963" v="400" actId="20577"/>
        <pc:sldMkLst>
          <pc:docMk/>
          <pc:sldMk cId="42786784" sldId="273"/>
        </pc:sldMkLst>
        <pc:spChg chg="mod">
          <ac:chgData name="Gentile, Luke Alexander" userId="S::lgentile@uab.edu::217d0e64-0632-4298-9fa7-081a3a97403d" providerId="AD" clId="Web-{7110190E-3F99-0BA7-4E20-52E09405DFEB}" dt="2025-12-04T00:53:36.963" v="400" actId="20577"/>
          <ac:spMkLst>
            <pc:docMk/>
            <pc:sldMk cId="42786784" sldId="273"/>
            <ac:spMk id="2" creationId="{FF74D504-5698-5353-9C7E-6D68688396B5}"/>
          </ac:spMkLst>
        </pc:spChg>
      </pc:sldChg>
      <pc:sldChg chg="modSp modNotes">
        <pc:chgData name="Gentile, Luke Alexander" userId="S::lgentile@uab.edu::217d0e64-0632-4298-9fa7-081a3a97403d" providerId="AD" clId="Web-{7110190E-3F99-0BA7-4E20-52E09405DFEB}" dt="2025-12-04T00:53:42.745" v="409" actId="20577"/>
        <pc:sldMkLst>
          <pc:docMk/>
          <pc:sldMk cId="4012930693" sldId="274"/>
        </pc:sldMkLst>
        <pc:spChg chg="mod">
          <ac:chgData name="Gentile, Luke Alexander" userId="S::lgentile@uab.edu::217d0e64-0632-4298-9fa7-081a3a97403d" providerId="AD" clId="Web-{7110190E-3F99-0BA7-4E20-52E09405DFEB}" dt="2025-12-04T00:53:42.745" v="409" actId="20577"/>
          <ac:spMkLst>
            <pc:docMk/>
            <pc:sldMk cId="4012930693" sldId="274"/>
            <ac:spMk id="2" creationId="{9A29329F-4F79-365B-90D7-BC080BC5E03C}"/>
          </ac:spMkLst>
        </pc:spChg>
      </pc:sldChg>
      <pc:sldChg chg="modSp modNotes">
        <pc:chgData name="Gentile, Luke Alexander" userId="S::lgentile@uab.edu::217d0e64-0632-4298-9fa7-081a3a97403d" providerId="AD" clId="Web-{7110190E-3F99-0BA7-4E20-52E09405DFEB}" dt="2025-12-04T01:08:11.500" v="677" actId="20577"/>
        <pc:sldMkLst>
          <pc:docMk/>
          <pc:sldMk cId="472158135" sldId="275"/>
        </pc:sldMkLst>
        <pc:spChg chg="mod">
          <ac:chgData name="Gentile, Luke Alexander" userId="S::lgentile@uab.edu::217d0e64-0632-4298-9fa7-081a3a97403d" providerId="AD" clId="Web-{7110190E-3F99-0BA7-4E20-52E09405DFEB}" dt="2025-12-04T01:08:11.500" v="677" actId="20577"/>
          <ac:spMkLst>
            <pc:docMk/>
            <pc:sldMk cId="472158135" sldId="275"/>
            <ac:spMk id="2" creationId="{5F6C8E25-3971-170B-7470-25065C6F006C}"/>
          </ac:spMkLst>
        </pc:spChg>
        <pc:spChg chg="mod">
          <ac:chgData name="Gentile, Luke Alexander" userId="S::lgentile@uab.edu::217d0e64-0632-4298-9fa7-081a3a97403d" providerId="AD" clId="Web-{7110190E-3F99-0BA7-4E20-52E09405DFEB}" dt="2025-12-04T01:01:59.636" v="524" actId="20577"/>
          <ac:spMkLst>
            <pc:docMk/>
            <pc:sldMk cId="472158135" sldId="275"/>
            <ac:spMk id="3" creationId="{55A1341F-C775-2F93-010B-379638F19EFC}"/>
          </ac:spMkLst>
        </pc:spChg>
      </pc:sldChg>
      <pc:sldChg chg="modSp">
        <pc:chgData name="Gentile, Luke Alexander" userId="S::lgentile@uab.edu::217d0e64-0632-4298-9fa7-081a3a97403d" providerId="AD" clId="Web-{7110190E-3F99-0BA7-4E20-52E09405DFEB}" dt="2025-12-04T02:22:46.790" v="827" actId="20577"/>
        <pc:sldMkLst>
          <pc:docMk/>
          <pc:sldMk cId="1903335818" sldId="276"/>
        </pc:sldMkLst>
        <pc:spChg chg="mod">
          <ac:chgData name="Gentile, Luke Alexander" userId="S::lgentile@uab.edu::217d0e64-0632-4298-9fa7-081a3a97403d" providerId="AD" clId="Web-{7110190E-3F99-0BA7-4E20-52E09405DFEB}" dt="2025-12-04T01:08:01.515" v="675" actId="20577"/>
          <ac:spMkLst>
            <pc:docMk/>
            <pc:sldMk cId="1903335818" sldId="276"/>
            <ac:spMk id="2" creationId="{373D6F20-001E-FB0D-2E06-2B45ABDD0177}"/>
          </ac:spMkLst>
        </pc:spChg>
        <pc:spChg chg="mod">
          <ac:chgData name="Gentile, Luke Alexander" userId="S::lgentile@uab.edu::217d0e64-0632-4298-9fa7-081a3a97403d" providerId="AD" clId="Web-{7110190E-3F99-0BA7-4E20-52E09405DFEB}" dt="2025-12-04T02:22:46.790" v="827" actId="20577"/>
          <ac:spMkLst>
            <pc:docMk/>
            <pc:sldMk cId="1903335818" sldId="276"/>
            <ac:spMk id="3" creationId="{E4BC96AC-B68D-F870-3A83-D0EA35C3F8F4}"/>
          </ac:spMkLst>
        </pc:spChg>
      </pc:sldChg>
      <pc:sldChg chg="modSp">
        <pc:chgData name="Gentile, Luke Alexander" userId="S::lgentile@uab.edu::217d0e64-0632-4298-9fa7-081a3a97403d" providerId="AD" clId="Web-{7110190E-3F99-0BA7-4E20-52E09405DFEB}" dt="2025-12-04T02:23:45.073" v="853" actId="14100"/>
        <pc:sldMkLst>
          <pc:docMk/>
          <pc:sldMk cId="2528314378" sldId="277"/>
        </pc:sldMkLst>
        <pc:spChg chg="mod">
          <ac:chgData name="Gentile, Luke Alexander" userId="S::lgentile@uab.edu::217d0e64-0632-4298-9fa7-081a3a97403d" providerId="AD" clId="Web-{7110190E-3F99-0BA7-4E20-52E09405DFEB}" dt="2025-12-04T01:12:15.601" v="692" actId="20577"/>
          <ac:spMkLst>
            <pc:docMk/>
            <pc:sldMk cId="2528314378" sldId="277"/>
            <ac:spMk id="2" creationId="{8BF71428-ED1A-14AA-C0B6-77AAADD4D08A}"/>
          </ac:spMkLst>
        </pc:spChg>
        <pc:spChg chg="mod">
          <ac:chgData name="Gentile, Luke Alexander" userId="S::lgentile@uab.edu::217d0e64-0632-4298-9fa7-081a3a97403d" providerId="AD" clId="Web-{7110190E-3F99-0BA7-4E20-52E09405DFEB}" dt="2025-12-04T02:23:45.073" v="853" actId="14100"/>
          <ac:spMkLst>
            <pc:docMk/>
            <pc:sldMk cId="2528314378" sldId="277"/>
            <ac:spMk id="3" creationId="{5A20AF30-E7F2-4A0E-040F-9757D53115E8}"/>
          </ac:spMkLst>
        </pc:spChg>
      </pc:sldChg>
      <pc:sldChg chg="modSp modNotes">
        <pc:chgData name="Gentile, Luke Alexander" userId="S::lgentile@uab.edu::217d0e64-0632-4298-9fa7-081a3a97403d" providerId="AD" clId="Web-{7110190E-3F99-0BA7-4E20-52E09405DFEB}" dt="2025-12-04T02:23:38.417" v="852" actId="20577"/>
        <pc:sldMkLst>
          <pc:docMk/>
          <pc:sldMk cId="3903894676" sldId="278"/>
        </pc:sldMkLst>
        <pc:spChg chg="mod">
          <ac:chgData name="Gentile, Luke Alexander" userId="S::lgentile@uab.edu::217d0e64-0632-4298-9fa7-081a3a97403d" providerId="AD" clId="Web-{7110190E-3F99-0BA7-4E20-52E09405DFEB}" dt="2025-12-04T01:12:10.210" v="691" actId="20577"/>
          <ac:spMkLst>
            <pc:docMk/>
            <pc:sldMk cId="3903894676" sldId="278"/>
            <ac:spMk id="2" creationId="{77EF577E-FDF0-9E56-76B6-5B6E222CBA17}"/>
          </ac:spMkLst>
        </pc:spChg>
        <pc:spChg chg="mod">
          <ac:chgData name="Gentile, Luke Alexander" userId="S::lgentile@uab.edu::217d0e64-0632-4298-9fa7-081a3a97403d" providerId="AD" clId="Web-{7110190E-3F99-0BA7-4E20-52E09405DFEB}" dt="2025-12-04T02:23:38.417" v="852" actId="20577"/>
          <ac:spMkLst>
            <pc:docMk/>
            <pc:sldMk cId="3903894676" sldId="278"/>
            <ac:spMk id="3" creationId="{8B8B854E-A759-01E7-7162-E80649D0AA9B}"/>
          </ac:spMkLst>
        </pc:spChg>
      </pc:sldChg>
      <pc:sldChg chg="modSp new">
        <pc:chgData name="Gentile, Luke Alexander" userId="S::lgentile@uab.edu::217d0e64-0632-4298-9fa7-081a3a97403d" providerId="AD" clId="Web-{7110190E-3F99-0BA7-4E20-52E09405DFEB}" dt="2025-12-04T02:37:44.211" v="868" actId="20577"/>
        <pc:sldMkLst>
          <pc:docMk/>
          <pc:sldMk cId="2496543993" sldId="279"/>
        </pc:sldMkLst>
        <pc:spChg chg="mod">
          <ac:chgData name="Gentile, Luke Alexander" userId="S::lgentile@uab.edu::217d0e64-0632-4298-9fa7-081a3a97403d" providerId="AD" clId="Web-{7110190E-3F99-0BA7-4E20-52E09405DFEB}" dt="2025-12-04T00:50:32.067" v="372" actId="20577"/>
          <ac:spMkLst>
            <pc:docMk/>
            <pc:sldMk cId="2496543993" sldId="279"/>
            <ac:spMk id="2" creationId="{88B14FD4-1E89-4D01-69DB-6B120F4F9D41}"/>
          </ac:spMkLst>
        </pc:spChg>
        <pc:spChg chg="mod">
          <ac:chgData name="Gentile, Luke Alexander" userId="S::lgentile@uab.edu::217d0e64-0632-4298-9fa7-081a3a97403d" providerId="AD" clId="Web-{7110190E-3F99-0BA7-4E20-52E09405DFEB}" dt="2025-12-04T02:37:44.211" v="868" actId="20577"/>
          <ac:spMkLst>
            <pc:docMk/>
            <pc:sldMk cId="2496543993" sldId="279"/>
            <ac:spMk id="3" creationId="{8BCDA381-65B0-2E5C-76D8-0C247E6C7EA8}"/>
          </ac:spMkLst>
        </pc:spChg>
      </pc:sldChg>
    </pc:docChg>
  </pc:docChgLst>
  <pc:docChgLst>
    <pc:chgData name="Wanimbo, Maria Gloria Chezya" userId="S::mwanimbo@uab.edu::c03ce0d6-ad1c-4afd-815a-e3e28093ecb2" providerId="AD" clId="Web-{FB2D68FC-4D95-DB4F-6580-5D08B33C67C8}"/>
    <pc:docChg chg="modSld">
      <pc:chgData name="Wanimbo, Maria Gloria Chezya" userId="S::mwanimbo@uab.edu::c03ce0d6-ad1c-4afd-815a-e3e28093ecb2" providerId="AD" clId="Web-{FB2D68FC-4D95-DB4F-6580-5D08B33C67C8}" dt="2025-11-17T21:19:11.284" v="8"/>
      <pc:docMkLst>
        <pc:docMk/>
      </pc:docMkLst>
      <pc:sldChg chg="modSp">
        <pc:chgData name="Wanimbo, Maria Gloria Chezya" userId="S::mwanimbo@uab.edu::c03ce0d6-ad1c-4afd-815a-e3e28093ecb2" providerId="AD" clId="Web-{FB2D68FC-4D95-DB4F-6580-5D08B33C67C8}" dt="2025-11-17T21:19:11.284" v="8"/>
        <pc:sldMkLst>
          <pc:docMk/>
          <pc:sldMk cId="1738233986" sldId="264"/>
        </pc:sldMkLst>
        <pc:graphicFrameChg chg="modGraphic">
          <ac:chgData name="Wanimbo, Maria Gloria Chezya" userId="S::mwanimbo@uab.edu::c03ce0d6-ad1c-4afd-815a-e3e28093ecb2" providerId="AD" clId="Web-{FB2D68FC-4D95-DB4F-6580-5D08B33C67C8}" dt="2025-11-17T21:19:11.284" v="8"/>
          <ac:graphicFrameMkLst>
            <pc:docMk/>
            <pc:sldMk cId="1738233986" sldId="264"/>
            <ac:graphicFrameMk id="5" creationId="{D69701BB-65A0-4490-6059-38CF80D97B6C}"/>
          </ac:graphicFrameMkLst>
        </pc:graphicFrameChg>
      </pc:sldChg>
    </pc:docChg>
  </pc:docChgLst>
  <pc:docChgLst>
    <pc:chgData name="Gentile, Luke Alexander" userId="S::lgentile@uab.edu::217d0e64-0632-4298-9fa7-081a3a97403d" providerId="AD" clId="Web-{B46B36E0-163E-B146-796E-5344399022A9}"/>
    <pc:docChg chg="addSld delSld modSld sldOrd">
      <pc:chgData name="Gentile, Luke Alexander" userId="S::lgentile@uab.edu::217d0e64-0632-4298-9fa7-081a3a97403d" providerId="AD" clId="Web-{B46B36E0-163E-B146-796E-5344399022A9}" dt="2025-11-21T01:50:57.872" v="492"/>
      <pc:docMkLst>
        <pc:docMk/>
      </pc:docMkLst>
      <pc:sldChg chg="modSp">
        <pc:chgData name="Gentile, Luke Alexander" userId="S::lgentile@uab.edu::217d0e64-0632-4298-9fa7-081a3a97403d" providerId="AD" clId="Web-{B46B36E0-163E-B146-796E-5344399022A9}" dt="2025-11-21T01:43:23.118" v="391" actId="20577"/>
        <pc:sldMkLst>
          <pc:docMk/>
          <pc:sldMk cId="2942660689" sldId="257"/>
        </pc:sldMkLst>
        <pc:spChg chg="mod">
          <ac:chgData name="Gentile, Luke Alexander" userId="S::lgentile@uab.edu::217d0e64-0632-4298-9fa7-081a3a97403d" providerId="AD" clId="Web-{B46B36E0-163E-B146-796E-5344399022A9}" dt="2025-11-21T01:43:23.118" v="391" actId="20577"/>
          <ac:spMkLst>
            <pc:docMk/>
            <pc:sldMk cId="2942660689" sldId="257"/>
            <ac:spMk id="19" creationId="{BB3009F0-FE5E-BA63-0F8E-6EE56F8E0A54}"/>
          </ac:spMkLst>
        </pc:spChg>
      </pc:sldChg>
      <pc:sldChg chg="addSp modSp">
        <pc:chgData name="Gentile, Luke Alexander" userId="S::lgentile@uab.edu::217d0e64-0632-4298-9fa7-081a3a97403d" providerId="AD" clId="Web-{B46B36E0-163E-B146-796E-5344399022A9}" dt="2025-11-21T00:37:53.011" v="123" actId="1076"/>
        <pc:sldMkLst>
          <pc:docMk/>
          <pc:sldMk cId="1360060762" sldId="272"/>
        </pc:sldMkLst>
      </pc:sldChg>
      <pc:sldChg chg="modSp new">
        <pc:chgData name="Gentile, Luke Alexander" userId="S::lgentile@uab.edu::217d0e64-0632-4298-9fa7-081a3a97403d" providerId="AD" clId="Web-{B46B36E0-163E-B146-796E-5344399022A9}" dt="2025-11-21T01:06:10.392" v="318" actId="20577"/>
        <pc:sldMkLst>
          <pc:docMk/>
          <pc:sldMk cId="42786784" sldId="273"/>
        </pc:sldMkLst>
        <pc:spChg chg="mod">
          <ac:chgData name="Gentile, Luke Alexander" userId="S::lgentile@uab.edu::217d0e64-0632-4298-9fa7-081a3a97403d" providerId="AD" clId="Web-{B46B36E0-163E-B146-796E-5344399022A9}" dt="2025-11-21T01:03:39.817" v="301" actId="14100"/>
          <ac:spMkLst>
            <pc:docMk/>
            <pc:sldMk cId="42786784" sldId="273"/>
            <ac:spMk id="2" creationId="{FF74D504-5698-5353-9C7E-6D68688396B5}"/>
          </ac:spMkLst>
        </pc:spChg>
        <pc:spChg chg="mod">
          <ac:chgData name="Gentile, Luke Alexander" userId="S::lgentile@uab.edu::217d0e64-0632-4298-9fa7-081a3a97403d" providerId="AD" clId="Web-{B46B36E0-163E-B146-796E-5344399022A9}" dt="2025-11-21T01:06:10.392" v="318" actId="20577"/>
          <ac:spMkLst>
            <pc:docMk/>
            <pc:sldMk cId="42786784" sldId="273"/>
            <ac:spMk id="3" creationId="{F58A07FE-4CEA-855B-152C-3D8A259A7ECF}"/>
          </ac:spMkLst>
        </pc:spChg>
      </pc:sldChg>
      <pc:sldChg chg="modSp new">
        <pc:chgData name="Gentile, Luke Alexander" userId="S::lgentile@uab.edu::217d0e64-0632-4298-9fa7-081a3a97403d" providerId="AD" clId="Web-{B46B36E0-163E-B146-796E-5344399022A9}" dt="2025-11-21T01:06:05.423" v="315" actId="20577"/>
        <pc:sldMkLst>
          <pc:docMk/>
          <pc:sldMk cId="4012930693" sldId="274"/>
        </pc:sldMkLst>
        <pc:spChg chg="mod">
          <ac:chgData name="Gentile, Luke Alexander" userId="S::lgentile@uab.edu::217d0e64-0632-4298-9fa7-081a3a97403d" providerId="AD" clId="Web-{B46B36E0-163E-B146-796E-5344399022A9}" dt="2025-11-21T01:05:21.544" v="309" actId="14100"/>
          <ac:spMkLst>
            <pc:docMk/>
            <pc:sldMk cId="4012930693" sldId="274"/>
            <ac:spMk id="2" creationId="{9A29329F-4F79-365B-90D7-BC080BC5E03C}"/>
          </ac:spMkLst>
        </pc:spChg>
        <pc:spChg chg="mod">
          <ac:chgData name="Gentile, Luke Alexander" userId="S::lgentile@uab.edu::217d0e64-0632-4298-9fa7-081a3a97403d" providerId="AD" clId="Web-{B46B36E0-163E-B146-796E-5344399022A9}" dt="2025-11-21T01:06:05.423" v="315" actId="20577"/>
          <ac:spMkLst>
            <pc:docMk/>
            <pc:sldMk cId="4012930693" sldId="274"/>
            <ac:spMk id="3" creationId="{2BD5300A-18CA-EFFE-319A-B9AF109DF2E1}"/>
          </ac:spMkLst>
        </pc:spChg>
      </pc:sldChg>
      <pc:sldChg chg="modSp new">
        <pc:chgData name="Gentile, Luke Alexander" userId="S::lgentile@uab.edu::217d0e64-0632-4298-9fa7-081a3a97403d" providerId="AD" clId="Web-{B46B36E0-163E-B146-796E-5344399022A9}" dt="2025-11-21T01:08:05.226" v="330" actId="20577"/>
        <pc:sldMkLst>
          <pc:docMk/>
          <pc:sldMk cId="472158135" sldId="275"/>
        </pc:sldMkLst>
        <pc:spChg chg="mod">
          <ac:chgData name="Gentile, Luke Alexander" userId="S::lgentile@uab.edu::217d0e64-0632-4298-9fa7-081a3a97403d" providerId="AD" clId="Web-{B46B36E0-163E-B146-796E-5344399022A9}" dt="2025-11-21T01:01:45.490" v="256" actId="20577"/>
          <ac:spMkLst>
            <pc:docMk/>
            <pc:sldMk cId="472158135" sldId="275"/>
            <ac:spMk id="2" creationId="{5F6C8E25-3971-170B-7470-25065C6F006C}"/>
          </ac:spMkLst>
        </pc:spChg>
        <pc:spChg chg="mod">
          <ac:chgData name="Gentile, Luke Alexander" userId="S::lgentile@uab.edu::217d0e64-0632-4298-9fa7-081a3a97403d" providerId="AD" clId="Web-{B46B36E0-163E-B146-796E-5344399022A9}" dt="2025-11-21T01:08:05.226" v="330" actId="20577"/>
          <ac:spMkLst>
            <pc:docMk/>
            <pc:sldMk cId="472158135" sldId="275"/>
            <ac:spMk id="3" creationId="{55A1341F-C775-2F93-010B-379638F19EFC}"/>
          </ac:spMkLst>
        </pc:spChg>
      </pc:sldChg>
      <pc:sldChg chg="modSp new">
        <pc:chgData name="Gentile, Luke Alexander" userId="S::lgentile@uab.edu::217d0e64-0632-4298-9fa7-081a3a97403d" providerId="AD" clId="Web-{B46B36E0-163E-B146-796E-5344399022A9}" dt="2025-11-21T01:49:14.411" v="434" actId="20577"/>
        <pc:sldMkLst>
          <pc:docMk/>
          <pc:sldMk cId="1903335818" sldId="276"/>
        </pc:sldMkLst>
        <pc:spChg chg="mod">
          <ac:chgData name="Gentile, Luke Alexander" userId="S::lgentile@uab.edu::217d0e64-0632-4298-9fa7-081a3a97403d" providerId="AD" clId="Web-{B46B36E0-163E-B146-796E-5344399022A9}" dt="2025-11-21T01:49:14.411" v="434" actId="20577"/>
          <ac:spMkLst>
            <pc:docMk/>
            <pc:sldMk cId="1903335818" sldId="276"/>
            <ac:spMk id="2" creationId="{373D6F20-001E-FB0D-2E06-2B45ABDD0177}"/>
          </ac:spMkLst>
        </pc:spChg>
      </pc:sldChg>
      <pc:sldChg chg="modSp new ord">
        <pc:chgData name="Gentile, Luke Alexander" userId="S::lgentile@uab.edu::217d0e64-0632-4298-9fa7-081a3a97403d" providerId="AD" clId="Web-{B46B36E0-163E-B146-796E-5344399022A9}" dt="2025-11-21T01:49:34.974" v="463" actId="20577"/>
        <pc:sldMkLst>
          <pc:docMk/>
          <pc:sldMk cId="2528314378" sldId="277"/>
        </pc:sldMkLst>
        <pc:spChg chg="mod">
          <ac:chgData name="Gentile, Luke Alexander" userId="S::lgentile@uab.edu::217d0e64-0632-4298-9fa7-081a3a97403d" providerId="AD" clId="Web-{B46B36E0-163E-B146-796E-5344399022A9}" dt="2025-11-21T01:49:34.974" v="463" actId="20577"/>
          <ac:spMkLst>
            <pc:docMk/>
            <pc:sldMk cId="2528314378" sldId="277"/>
            <ac:spMk id="2" creationId="{8BF71428-ED1A-14AA-C0B6-77AAADD4D08A}"/>
          </ac:spMkLst>
        </pc:spChg>
      </pc:sldChg>
      <pc:sldChg chg="modSp new">
        <pc:chgData name="Gentile, Luke Alexander" userId="S::lgentile@uab.edu::217d0e64-0632-4298-9fa7-081a3a97403d" providerId="AD" clId="Web-{B46B36E0-163E-B146-796E-5344399022A9}" dt="2025-11-21T01:50:32.022" v="490" actId="20577"/>
        <pc:sldMkLst>
          <pc:docMk/>
          <pc:sldMk cId="3903894676" sldId="278"/>
        </pc:sldMkLst>
        <pc:spChg chg="mod">
          <ac:chgData name="Gentile, Luke Alexander" userId="S::lgentile@uab.edu::217d0e64-0632-4298-9fa7-081a3a97403d" providerId="AD" clId="Web-{B46B36E0-163E-B146-796E-5344399022A9}" dt="2025-11-21T01:50:32.022" v="490" actId="20577"/>
          <ac:spMkLst>
            <pc:docMk/>
            <pc:sldMk cId="3903894676" sldId="278"/>
            <ac:spMk id="2" creationId="{77EF577E-FDF0-9E56-76B6-5B6E222CBA17}"/>
          </ac:spMkLst>
        </pc:spChg>
      </pc:sldChg>
    </pc:docChg>
  </pc:docChgLst>
  <pc:docChgLst>
    <pc:chgData name="Gentile, Luke Alexander" userId="S::lgentile@uab.edu::217d0e64-0632-4298-9fa7-081a3a97403d" providerId="AD" clId="Web-{E04D02DD-8D24-86C6-2557-77A6777EBBA5}"/>
    <pc:docChg chg="modSld">
      <pc:chgData name="Gentile, Luke Alexander" userId="S::lgentile@uab.edu::217d0e64-0632-4298-9fa7-081a3a97403d" providerId="AD" clId="Web-{E04D02DD-8D24-86C6-2557-77A6777EBBA5}" dt="2025-11-20T05:10:35.539" v="27" actId="20577"/>
      <pc:docMkLst>
        <pc:docMk/>
      </pc:docMkLst>
      <pc:sldChg chg="modSp">
        <pc:chgData name="Gentile, Luke Alexander" userId="S::lgentile@uab.edu::217d0e64-0632-4298-9fa7-081a3a97403d" providerId="AD" clId="Web-{E04D02DD-8D24-86C6-2557-77A6777EBBA5}" dt="2025-11-20T05:10:35.539" v="27" actId="20577"/>
        <pc:sldMkLst>
          <pc:docMk/>
          <pc:sldMk cId="3841298594" sldId="261"/>
        </pc:sldMkLst>
        <pc:spChg chg="mod">
          <ac:chgData name="Gentile, Luke Alexander" userId="S::lgentile@uab.edu::217d0e64-0632-4298-9fa7-081a3a97403d" providerId="AD" clId="Web-{E04D02DD-8D24-86C6-2557-77A6777EBBA5}" dt="2025-11-20T05:10:35.539" v="27" actId="20577"/>
          <ac:spMkLst>
            <pc:docMk/>
            <pc:sldMk cId="3841298594" sldId="261"/>
            <ac:spMk id="3" creationId="{5BD29433-6437-D54B-54C5-8B29E7AD2801}"/>
          </ac:spMkLst>
        </pc:spChg>
      </pc:sldChg>
    </pc:docChg>
  </pc:docChgLst>
  <pc:docChgLst>
    <pc:chgData name="Wanimbo, Maria Gloria Chezya" userId="S::mwanimbo@uab.edu::c03ce0d6-ad1c-4afd-815a-e3e28093ecb2" providerId="AD" clId="Web-{C4EA1B4E-B2CB-E12C-7EA2-E8DEFF55886F}"/>
    <pc:docChg chg="modSld">
      <pc:chgData name="Wanimbo, Maria Gloria Chezya" userId="S::mwanimbo@uab.edu::c03ce0d6-ad1c-4afd-815a-e3e28093ecb2" providerId="AD" clId="Web-{C4EA1B4E-B2CB-E12C-7EA2-E8DEFF55886F}" dt="2025-11-13T23:57:28.287" v="175" actId="20577"/>
      <pc:docMkLst>
        <pc:docMk/>
      </pc:docMkLst>
      <pc:sldChg chg="addSp delSp modSp mod setBg">
        <pc:chgData name="Wanimbo, Maria Gloria Chezya" userId="S::mwanimbo@uab.edu::c03ce0d6-ad1c-4afd-815a-e3e28093ecb2" providerId="AD" clId="Web-{C4EA1B4E-B2CB-E12C-7EA2-E8DEFF55886F}" dt="2025-11-13T23:46:03.940" v="127" actId="14100"/>
        <pc:sldMkLst>
          <pc:docMk/>
          <pc:sldMk cId="2942660689" sldId="257"/>
        </pc:sldMkLst>
        <pc:spChg chg="add">
          <ac:chgData name="Wanimbo, Maria Gloria Chezya" userId="S::mwanimbo@uab.edu::c03ce0d6-ad1c-4afd-815a-e3e28093ecb2" providerId="AD" clId="Web-{C4EA1B4E-B2CB-E12C-7EA2-E8DEFF55886F}" dt="2025-11-13T23:34:16.392" v="10"/>
          <ac:spMkLst>
            <pc:docMk/>
            <pc:sldMk cId="2942660689" sldId="257"/>
            <ac:spMk id="16" creationId="{8595C3BA-165E-4E49-F7C8-561E1E57E673}"/>
          </ac:spMkLst>
        </pc:spChg>
        <pc:spChg chg="add mod">
          <ac:chgData name="Wanimbo, Maria Gloria Chezya" userId="S::mwanimbo@uab.edu::c03ce0d6-ad1c-4afd-815a-e3e28093ecb2" providerId="AD" clId="Web-{C4EA1B4E-B2CB-E12C-7EA2-E8DEFF55886F}" dt="2025-11-13T23:35:23.346" v="37" actId="14100"/>
          <ac:spMkLst>
            <pc:docMk/>
            <pc:sldMk cId="2942660689" sldId="257"/>
            <ac:spMk id="17" creationId="{9DE50E96-5881-FAEE-217C-A4B23BFAD6AE}"/>
          </ac:spMkLst>
        </pc:spChg>
        <pc:spChg chg="add mod">
          <ac:chgData name="Wanimbo, Maria Gloria Chezya" userId="S::mwanimbo@uab.edu::c03ce0d6-ad1c-4afd-815a-e3e28093ecb2" providerId="AD" clId="Web-{C4EA1B4E-B2CB-E12C-7EA2-E8DEFF55886F}" dt="2025-11-13T23:46:03.940" v="127" actId="14100"/>
          <ac:spMkLst>
            <pc:docMk/>
            <pc:sldMk cId="2942660689" sldId="257"/>
            <ac:spMk id="19" creationId="{BB3009F0-FE5E-BA63-0F8E-6EE56F8E0A54}"/>
          </ac:spMkLst>
        </pc:spChg>
        <pc:picChg chg="add mod">
          <ac:chgData name="Wanimbo, Maria Gloria Chezya" userId="S::mwanimbo@uab.edu::c03ce0d6-ad1c-4afd-815a-e3e28093ecb2" providerId="AD" clId="Web-{C4EA1B4E-B2CB-E12C-7EA2-E8DEFF55886F}" dt="2025-11-13T23:37:53.332" v="84" actId="14100"/>
          <ac:picMkLst>
            <pc:docMk/>
            <pc:sldMk cId="2942660689" sldId="257"/>
            <ac:picMk id="18" creationId="{9CE21B2F-C3B6-2CF3-E176-88B42C83A942}"/>
          </ac:picMkLst>
        </pc:picChg>
      </pc:sldChg>
    </pc:docChg>
  </pc:docChgLst>
  <pc:docChgLst>
    <pc:chgData name="Wanimbo, Maria Gloria Chezya" userId="S::mwanimbo@uab.edu::c03ce0d6-ad1c-4afd-815a-e3e28093ecb2" providerId="AD" clId="Web-{319C0942-961E-7F24-7566-E3291F784BBC}"/>
    <pc:docChg chg="mod addSld delSld modSld">
      <pc:chgData name="Wanimbo, Maria Gloria Chezya" userId="S::mwanimbo@uab.edu::c03ce0d6-ad1c-4afd-815a-e3e28093ecb2" providerId="AD" clId="Web-{319C0942-961E-7F24-7566-E3291F784BBC}" dt="2025-11-13T23:33:05.310" v="105"/>
      <pc:docMkLst>
        <pc:docMk/>
      </pc:docMkLst>
      <pc:sldChg chg="modSp">
        <pc:chgData name="Wanimbo, Maria Gloria Chezya" userId="S::mwanimbo@uab.edu::c03ce0d6-ad1c-4afd-815a-e3e28093ecb2" providerId="AD" clId="Web-{319C0942-961E-7F24-7566-E3291F784BBC}" dt="2025-11-13T23:26:04.084" v="80" actId="20577"/>
        <pc:sldMkLst>
          <pc:docMk/>
          <pc:sldMk cId="109857222" sldId="256"/>
        </pc:sldMkLst>
        <pc:spChg chg="mod">
          <ac:chgData name="Wanimbo, Maria Gloria Chezya" userId="S::mwanimbo@uab.edu::c03ce0d6-ad1c-4afd-815a-e3e28093ecb2" providerId="AD" clId="Web-{319C0942-961E-7F24-7566-E3291F784BBC}" dt="2025-11-13T23:26:04.084" v="80" actId="20577"/>
          <ac:spMkLst>
            <pc:docMk/>
            <pc:sldMk cId="109857222" sldId="256"/>
            <ac:spMk id="2" creationId="{00000000-0000-0000-0000-000000000000}"/>
          </ac:spMkLst>
        </pc:spChg>
      </pc:sldChg>
      <pc:sldChg chg="addSp modSp new">
        <pc:chgData name="Wanimbo, Maria Gloria Chezya" userId="S::mwanimbo@uab.edu::c03ce0d6-ad1c-4afd-815a-e3e28093ecb2" providerId="AD" clId="Web-{319C0942-961E-7F24-7566-E3291F784BBC}" dt="2025-11-13T23:33:05.310" v="105"/>
        <pc:sldMkLst>
          <pc:docMk/>
          <pc:sldMk cId="2942660689" sldId="257"/>
        </pc:sldMkLst>
      </pc:sldChg>
      <pc:sldChg chg="new">
        <pc:chgData name="Wanimbo, Maria Gloria Chezya" userId="S::mwanimbo@uab.edu::c03ce0d6-ad1c-4afd-815a-e3e28093ecb2" providerId="AD" clId="Web-{319C0942-961E-7F24-7566-E3291F784BBC}" dt="2025-11-13T23:20:04.579" v="19"/>
        <pc:sldMkLst>
          <pc:docMk/>
          <pc:sldMk cId="3841298594" sldId="261"/>
        </pc:sldMkLst>
      </pc:sldChg>
      <pc:sldChg chg="new">
        <pc:chgData name="Wanimbo, Maria Gloria Chezya" userId="S::mwanimbo@uab.edu::c03ce0d6-ad1c-4afd-815a-e3e28093ecb2" providerId="AD" clId="Web-{319C0942-961E-7F24-7566-E3291F784BBC}" dt="2025-11-13T23:20:05.829" v="20"/>
        <pc:sldMkLst>
          <pc:docMk/>
          <pc:sldMk cId="2820085725" sldId="262"/>
        </pc:sldMkLst>
      </pc:sldChg>
    </pc:docChg>
  </pc:docChgLst>
  <pc:docChgLst>
    <pc:chgData name="Gentile, Luke Alexander" userId="S::lgentile@uab.edu::217d0e64-0632-4298-9fa7-081a3a97403d" providerId="AD" clId="Web-{D8FD0138-6079-8BEC-233D-7CD198613B46}"/>
    <pc:docChg chg="delSld modSld">
      <pc:chgData name="Gentile, Luke Alexander" userId="S::lgentile@uab.edu::217d0e64-0632-4298-9fa7-081a3a97403d" providerId="AD" clId="Web-{D8FD0138-6079-8BEC-233D-7CD198613B46}" dt="2025-12-04T20:02:16.036" v="37" actId="20577"/>
      <pc:docMkLst>
        <pc:docMk/>
      </pc:docMkLst>
      <pc:sldChg chg="modSp">
        <pc:chgData name="Gentile, Luke Alexander" userId="S::lgentile@uab.edu::217d0e64-0632-4298-9fa7-081a3a97403d" providerId="AD" clId="Web-{D8FD0138-6079-8BEC-233D-7CD198613B46}" dt="2025-12-04T20:02:16.036" v="37" actId="20577"/>
        <pc:sldMkLst>
          <pc:docMk/>
          <pc:sldMk cId="3841298594" sldId="261"/>
        </pc:sldMkLst>
        <pc:spChg chg="mod">
          <ac:chgData name="Gentile, Luke Alexander" userId="S::lgentile@uab.edu::217d0e64-0632-4298-9fa7-081a3a97403d" providerId="AD" clId="Web-{D8FD0138-6079-8BEC-233D-7CD198613B46}" dt="2025-12-04T20:02:16.036" v="37" actId="20577"/>
          <ac:spMkLst>
            <pc:docMk/>
            <pc:sldMk cId="3841298594" sldId="261"/>
            <ac:spMk id="3" creationId="{5BD29433-6437-D54B-54C5-8B29E7AD2801}"/>
          </ac:spMkLst>
        </pc:spChg>
      </pc:sldChg>
      <pc:sldChg chg="modSp">
        <pc:chgData name="Gentile, Luke Alexander" userId="S::lgentile@uab.edu::217d0e64-0632-4298-9fa7-081a3a97403d" providerId="AD" clId="Web-{D8FD0138-6079-8BEC-233D-7CD198613B46}" dt="2025-12-04T20:01:48.004" v="32" actId="20577"/>
        <pc:sldMkLst>
          <pc:docMk/>
          <pc:sldMk cId="42786784" sldId="273"/>
        </pc:sldMkLst>
        <pc:spChg chg="mod">
          <ac:chgData name="Gentile, Luke Alexander" userId="S::lgentile@uab.edu::217d0e64-0632-4298-9fa7-081a3a97403d" providerId="AD" clId="Web-{D8FD0138-6079-8BEC-233D-7CD198613B46}" dt="2025-12-04T20:01:48.004" v="32" actId="20577"/>
          <ac:spMkLst>
            <pc:docMk/>
            <pc:sldMk cId="42786784" sldId="273"/>
            <ac:spMk id="2" creationId="{FF74D504-5698-5353-9C7E-6D68688396B5}"/>
          </ac:spMkLst>
        </pc:spChg>
        <pc:spChg chg="mod">
          <ac:chgData name="Gentile, Luke Alexander" userId="S::lgentile@uab.edu::217d0e64-0632-4298-9fa7-081a3a97403d" providerId="AD" clId="Web-{D8FD0138-6079-8BEC-233D-7CD198613B46}" dt="2025-12-04T19:59:00.655" v="15" actId="20577"/>
          <ac:spMkLst>
            <pc:docMk/>
            <pc:sldMk cId="42786784" sldId="273"/>
            <ac:spMk id="3" creationId="{F58A07FE-4CEA-855B-152C-3D8A259A7ECF}"/>
          </ac:spMkLst>
        </pc:spChg>
      </pc:sldChg>
      <pc:sldChg chg="modSp">
        <pc:chgData name="Gentile, Luke Alexander" userId="S::lgentile@uab.edu::217d0e64-0632-4298-9fa7-081a3a97403d" providerId="AD" clId="Web-{D8FD0138-6079-8BEC-233D-7CD198613B46}" dt="2025-12-04T19:59:15.249" v="27" actId="20577"/>
        <pc:sldMkLst>
          <pc:docMk/>
          <pc:sldMk cId="4012930693" sldId="274"/>
        </pc:sldMkLst>
        <pc:spChg chg="mod">
          <ac:chgData name="Gentile, Luke Alexander" userId="S::lgentile@uab.edu::217d0e64-0632-4298-9fa7-081a3a97403d" providerId="AD" clId="Web-{D8FD0138-6079-8BEC-233D-7CD198613B46}" dt="2025-12-04T19:59:15.249" v="27" actId="20577"/>
          <ac:spMkLst>
            <pc:docMk/>
            <pc:sldMk cId="4012930693" sldId="274"/>
            <ac:spMk id="3" creationId="{2BD5300A-18CA-EFFE-319A-B9AF109DF2E1}"/>
          </ac:spMkLst>
        </pc:spChg>
      </pc:sldChg>
      <pc:sldChg chg="modSp">
        <pc:chgData name="Gentile, Luke Alexander" userId="S::lgentile@uab.edu::217d0e64-0632-4298-9fa7-081a3a97403d" providerId="AD" clId="Web-{D8FD0138-6079-8BEC-233D-7CD198613B46}" dt="2025-12-04T18:32:10.180" v="1" actId="14100"/>
        <pc:sldMkLst>
          <pc:docMk/>
          <pc:sldMk cId="2528314378" sldId="277"/>
        </pc:sldMkLst>
        <pc:spChg chg="mod">
          <ac:chgData name="Gentile, Luke Alexander" userId="S::lgentile@uab.edu::217d0e64-0632-4298-9fa7-081a3a97403d" providerId="AD" clId="Web-{D8FD0138-6079-8BEC-233D-7CD198613B46}" dt="2025-12-04T18:32:10.180" v="1" actId="14100"/>
          <ac:spMkLst>
            <pc:docMk/>
            <pc:sldMk cId="2528314378" sldId="277"/>
            <ac:spMk id="3" creationId="{5A20AF30-E7F2-4A0E-040F-9757D53115E8}"/>
          </ac:spMkLst>
        </pc:spChg>
      </pc:sldChg>
      <pc:sldChg chg="del">
        <pc:chgData name="Gentile, Luke Alexander" userId="S::lgentile@uab.edu::217d0e64-0632-4298-9fa7-081a3a97403d" providerId="AD" clId="Web-{D8FD0138-6079-8BEC-233D-7CD198613B46}" dt="2025-12-04T17:42:21.594" v="0"/>
        <pc:sldMkLst>
          <pc:docMk/>
          <pc:sldMk cId="2496543993" sldId="279"/>
        </pc:sldMkLst>
      </pc:sldChg>
    </pc:docChg>
  </pc:docChgLst>
  <pc:docChgLst>
    <pc:chgData name="Coleman, Cameron P" userId="783d8c36-4e45-44b7-ad7c-adaef046026a" providerId="ADAL" clId="{0C340548-EA89-4089-8595-50E0273ED847}"/>
    <pc:docChg chg="undo custSel addSld delSld modSld">
      <pc:chgData name="Coleman, Cameron P" userId="783d8c36-4e45-44b7-ad7c-adaef046026a" providerId="ADAL" clId="{0C340548-EA89-4089-8595-50E0273ED847}" dt="2025-12-04T19:05:33.575" v="28" actId="1076"/>
      <pc:docMkLst>
        <pc:docMk/>
      </pc:docMkLst>
      <pc:sldChg chg="modSp add del modNotesTx">
        <pc:chgData name="Coleman, Cameron P" userId="783d8c36-4e45-44b7-ad7c-adaef046026a" providerId="ADAL" clId="{0C340548-EA89-4089-8595-50E0273ED847}" dt="2025-12-04T19:05:33.575" v="28" actId="1076"/>
        <pc:sldMkLst>
          <pc:docMk/>
          <pc:sldMk cId="2942660689" sldId="257"/>
        </pc:sldMkLst>
        <pc:spChg chg="mod">
          <ac:chgData name="Coleman, Cameron P" userId="783d8c36-4e45-44b7-ad7c-adaef046026a" providerId="ADAL" clId="{0C340548-EA89-4089-8595-50E0273ED847}" dt="2025-12-04T18:35:10.604" v="1" actId="27636"/>
          <ac:spMkLst>
            <pc:docMk/>
            <pc:sldMk cId="2942660689" sldId="257"/>
            <ac:spMk id="19" creationId="{BB3009F0-FE5E-BA63-0F8E-6EE56F8E0A54}"/>
          </ac:spMkLst>
        </pc:spChg>
        <pc:picChg chg="mod">
          <ac:chgData name="Coleman, Cameron P" userId="783d8c36-4e45-44b7-ad7c-adaef046026a" providerId="ADAL" clId="{0C340548-EA89-4089-8595-50E0273ED847}" dt="2025-12-04T19:05:33.575" v="28" actId="1076"/>
          <ac:picMkLst>
            <pc:docMk/>
            <pc:sldMk cId="2942660689" sldId="257"/>
            <ac:picMk id="18" creationId="{9CE21B2F-C3B6-2CF3-E176-88B42C83A942}"/>
          </ac:picMkLst>
        </pc:picChg>
      </pc:sldChg>
      <pc:sldChg chg="delSp modSp modNotesTx">
        <pc:chgData name="Coleman, Cameron P" userId="783d8c36-4e45-44b7-ad7c-adaef046026a" providerId="ADAL" clId="{0C340548-EA89-4089-8595-50E0273ED847}" dt="2025-12-04T18:38:51.927" v="25" actId="1076"/>
        <pc:sldMkLst>
          <pc:docMk/>
          <pc:sldMk cId="1360060762" sldId="272"/>
        </pc:sldMkLst>
        <pc:spChg chg="del mod">
          <ac:chgData name="Coleman, Cameron P" userId="783d8c36-4e45-44b7-ad7c-adaef046026a" providerId="ADAL" clId="{0C340548-EA89-4089-8595-50E0273ED847}" dt="2025-12-04T18:38:42.501" v="22" actId="478"/>
          <ac:spMkLst>
            <pc:docMk/>
            <pc:sldMk cId="1360060762" sldId="272"/>
            <ac:spMk id="3" creationId="{50BAF48A-3D78-9A26-E3AB-0017F89EE55A}"/>
          </ac:spMkLst>
        </pc:spChg>
        <pc:picChg chg="mod">
          <ac:chgData name="Coleman, Cameron P" userId="783d8c36-4e45-44b7-ad7c-adaef046026a" providerId="ADAL" clId="{0C340548-EA89-4089-8595-50E0273ED847}" dt="2025-12-04T18:38:51.927" v="25" actId="1076"/>
          <ac:picMkLst>
            <pc:docMk/>
            <pc:sldMk cId="1360060762" sldId="272"/>
            <ac:picMk id="16" creationId="{EDFDE6A4-BB8A-71AA-8917-EB01D4F9911E}"/>
          </ac:picMkLst>
        </pc:picChg>
      </pc:sldChg>
    </pc:docChg>
  </pc:docChgLst>
  <pc:docChgLst>
    <pc:chgData name="Wanimbo, Maria Gloria Chezya" userId="S::mwanimbo@uab.edu::c03ce0d6-ad1c-4afd-815a-e3e28093ecb2" providerId="AD" clId="Web-{CFE0ACC6-66E6-7ED6-B862-F5B941C38EF2}"/>
    <pc:docChg chg="modSld">
      <pc:chgData name="Wanimbo, Maria Gloria Chezya" userId="S::mwanimbo@uab.edu::c03ce0d6-ad1c-4afd-815a-e3e28093ecb2" providerId="AD" clId="Web-{CFE0ACC6-66E6-7ED6-B862-F5B941C38EF2}" dt="2025-11-14T01:01:52.457" v="3" actId="14100"/>
      <pc:docMkLst>
        <pc:docMk/>
      </pc:docMkLst>
      <pc:sldChg chg="modSp">
        <pc:chgData name="Wanimbo, Maria Gloria Chezya" userId="S::mwanimbo@uab.edu::c03ce0d6-ad1c-4afd-815a-e3e28093ecb2" providerId="AD" clId="Web-{CFE0ACC6-66E6-7ED6-B862-F5B941C38EF2}" dt="2025-11-14T01:01:52.457" v="3" actId="14100"/>
        <pc:sldMkLst>
          <pc:docMk/>
          <pc:sldMk cId="2820085725" sldId="262"/>
        </pc:sldMkLst>
        <pc:spChg chg="mod">
          <ac:chgData name="Wanimbo, Maria Gloria Chezya" userId="S::mwanimbo@uab.edu::c03ce0d6-ad1c-4afd-815a-e3e28093ecb2" providerId="AD" clId="Web-{CFE0ACC6-66E6-7ED6-B862-F5B941C38EF2}" dt="2025-11-14T01:01:45.379" v="1" actId="14100"/>
          <ac:spMkLst>
            <pc:docMk/>
            <pc:sldMk cId="2820085725" sldId="262"/>
            <ac:spMk id="2" creationId="{2C6D286A-5382-C395-C4D3-507E084D23F9}"/>
          </ac:spMkLst>
        </pc:spChg>
        <pc:picChg chg="mod">
          <ac:chgData name="Wanimbo, Maria Gloria Chezya" userId="S::mwanimbo@uab.edu::c03ce0d6-ad1c-4afd-815a-e3e28093ecb2" providerId="AD" clId="Web-{CFE0ACC6-66E6-7ED6-B862-F5B941C38EF2}" dt="2025-11-14T01:01:48.754" v="2" actId="14100"/>
          <ac:picMkLst>
            <pc:docMk/>
            <pc:sldMk cId="2820085725" sldId="262"/>
            <ac:picMk id="4" creationId="{20F8D231-5281-221B-CCB9-87379A1858B5}"/>
          </ac:picMkLst>
        </pc:picChg>
        <pc:picChg chg="mod">
          <ac:chgData name="Wanimbo, Maria Gloria Chezya" userId="S::mwanimbo@uab.edu::c03ce0d6-ad1c-4afd-815a-e3e28093ecb2" providerId="AD" clId="Web-{CFE0ACC6-66E6-7ED6-B862-F5B941C38EF2}" dt="2025-11-14T01:01:52.457" v="3" actId="14100"/>
          <ac:picMkLst>
            <pc:docMk/>
            <pc:sldMk cId="2820085725" sldId="262"/>
            <ac:picMk id="5" creationId="{45F8BEA8-617E-2D19-FEE6-4F1EDC2F4185}"/>
          </ac:picMkLst>
        </pc:picChg>
      </pc:sldChg>
    </pc:docChg>
  </pc:docChgLst>
  <pc:docChgLst>
    <pc:chgData name="Wanimbo, Maria Gloria Chezya" userId="S::mwanimbo@uab.edu::c03ce0d6-ad1c-4afd-815a-e3e28093ecb2" providerId="AD" clId="Web-{B379A661-AA58-4172-1F89-B3583B338312}"/>
    <pc:docChg chg="addSld delSld modSld">
      <pc:chgData name="Wanimbo, Maria Gloria Chezya" userId="S::mwanimbo@uab.edu::c03ce0d6-ad1c-4afd-815a-e3e28093ecb2" providerId="AD" clId="Web-{B379A661-AA58-4172-1F89-B3583B338312}" dt="2025-11-14T00:56:33.012" v="113" actId="20577"/>
      <pc:docMkLst>
        <pc:docMk/>
      </pc:docMkLst>
      <pc:sldChg chg="addSp modSp">
        <pc:chgData name="Wanimbo, Maria Gloria Chezya" userId="S::mwanimbo@uab.edu::c03ce0d6-ad1c-4afd-815a-e3e28093ecb2" providerId="AD" clId="Web-{B379A661-AA58-4172-1F89-B3583B338312}" dt="2025-11-14T00:36:05.308" v="12" actId="1076"/>
        <pc:sldMkLst>
          <pc:docMk/>
          <pc:sldMk cId="2820085725" sldId="262"/>
        </pc:sldMkLst>
        <pc:picChg chg="add mod">
          <ac:chgData name="Wanimbo, Maria Gloria Chezya" userId="S::mwanimbo@uab.edu::c03ce0d6-ad1c-4afd-815a-e3e28093ecb2" providerId="AD" clId="Web-{B379A661-AA58-4172-1F89-B3583B338312}" dt="2025-11-14T00:35:48.682" v="10" actId="1076"/>
          <ac:picMkLst>
            <pc:docMk/>
            <pc:sldMk cId="2820085725" sldId="262"/>
            <ac:picMk id="4" creationId="{20F8D231-5281-221B-CCB9-87379A1858B5}"/>
          </ac:picMkLst>
        </pc:picChg>
        <pc:picChg chg="add mod">
          <ac:chgData name="Wanimbo, Maria Gloria Chezya" userId="S::mwanimbo@uab.edu::c03ce0d6-ad1c-4afd-815a-e3e28093ecb2" providerId="AD" clId="Web-{B379A661-AA58-4172-1F89-B3583B338312}" dt="2025-11-14T00:36:05.308" v="12" actId="1076"/>
          <ac:picMkLst>
            <pc:docMk/>
            <pc:sldMk cId="2820085725" sldId="262"/>
            <ac:picMk id="5" creationId="{45F8BEA8-617E-2D19-FEE6-4F1EDC2F4185}"/>
          </ac:picMkLst>
        </pc:picChg>
      </pc:sldChg>
      <pc:sldChg chg="modSp">
        <pc:chgData name="Wanimbo, Maria Gloria Chezya" userId="S::mwanimbo@uab.edu::c03ce0d6-ad1c-4afd-815a-e3e28093ecb2" providerId="AD" clId="Web-{B379A661-AA58-4172-1F89-B3583B338312}" dt="2025-11-14T00:34:46.361" v="7"/>
        <pc:sldMkLst>
          <pc:docMk/>
          <pc:sldMk cId="1738233986" sldId="264"/>
        </pc:sldMkLst>
        <pc:graphicFrameChg chg="mod modGraphic">
          <ac:chgData name="Wanimbo, Maria Gloria Chezya" userId="S::mwanimbo@uab.edu::c03ce0d6-ad1c-4afd-815a-e3e28093ecb2" providerId="AD" clId="Web-{B379A661-AA58-4172-1F89-B3583B338312}" dt="2025-11-14T00:34:46.361" v="7"/>
          <ac:graphicFrameMkLst>
            <pc:docMk/>
            <pc:sldMk cId="1738233986" sldId="264"/>
            <ac:graphicFrameMk id="5" creationId="{D69701BB-65A0-4490-6059-38CF80D97B6C}"/>
          </ac:graphicFrameMkLst>
        </pc:graphicFrameChg>
      </pc:sldChg>
      <pc:sldChg chg="addSp delSp modSp new mod setBg">
        <pc:chgData name="Wanimbo, Maria Gloria Chezya" userId="S::mwanimbo@uab.edu::c03ce0d6-ad1c-4afd-815a-e3e28093ecb2" providerId="AD" clId="Web-{B379A661-AA58-4172-1F89-B3583B338312}" dt="2025-11-14T00:53:42.817" v="103" actId="14100"/>
        <pc:sldMkLst>
          <pc:docMk/>
          <pc:sldMk cId="2831543112" sldId="268"/>
        </pc:sldMkLst>
        <pc:spChg chg="mod">
          <ac:chgData name="Wanimbo, Maria Gloria Chezya" userId="S::mwanimbo@uab.edu::c03ce0d6-ad1c-4afd-815a-e3e28093ecb2" providerId="AD" clId="Web-{B379A661-AA58-4172-1F89-B3583B338312}" dt="2025-11-14T00:53:42.817" v="103" actId="14100"/>
          <ac:spMkLst>
            <pc:docMk/>
            <pc:sldMk cId="2831543112" sldId="268"/>
            <ac:spMk id="2" creationId="{EE598EC7-4612-5A74-DDA2-9FB4C3E785F5}"/>
          </ac:spMkLst>
        </pc:spChg>
        <pc:spChg chg="add del mod">
          <ac:chgData name="Wanimbo, Maria Gloria Chezya" userId="S::mwanimbo@uab.edu::c03ce0d6-ad1c-4afd-815a-e3e28093ecb2" providerId="AD" clId="Web-{B379A661-AA58-4172-1F89-B3583B338312}" dt="2025-11-14T00:52:48.645" v="97" actId="14100"/>
          <ac:spMkLst>
            <pc:docMk/>
            <pc:sldMk cId="2831543112" sldId="268"/>
            <ac:spMk id="3" creationId="{CE11AFD3-74C2-8DA7-F152-0F419DE17DF4}"/>
          </ac:spMkLst>
        </pc:spChg>
      </pc:sldChg>
    </pc:docChg>
  </pc:docChgLst>
  <pc:docChgLst>
    <pc:chgData name="Wanimbo, Maria Gloria Chezya" userId="S::mwanimbo@uab.edu::c03ce0d6-ad1c-4afd-815a-e3e28093ecb2" providerId="AD" clId="Web-{D6F6A1C8-EE6C-31F6-EC44-F51A362080A2}"/>
    <pc:docChg chg="addSld modSld sldOrd">
      <pc:chgData name="Wanimbo, Maria Gloria Chezya" userId="S::mwanimbo@uab.edu::c03ce0d6-ad1c-4afd-815a-e3e28093ecb2" providerId="AD" clId="Web-{D6F6A1C8-EE6C-31F6-EC44-F51A362080A2}" dt="2025-11-14T00:29:17.633" v="58" actId="20577"/>
      <pc:docMkLst>
        <pc:docMk/>
      </pc:docMkLst>
      <pc:sldChg chg="modSp ord">
        <pc:chgData name="Wanimbo, Maria Gloria Chezya" userId="S::mwanimbo@uab.edu::c03ce0d6-ad1c-4afd-815a-e3e28093ecb2" providerId="AD" clId="Web-{D6F6A1C8-EE6C-31F6-EC44-F51A362080A2}" dt="2025-11-14T00:19:27.523" v="40" actId="20577"/>
        <pc:sldMkLst>
          <pc:docMk/>
          <pc:sldMk cId="3841298594" sldId="261"/>
        </pc:sldMkLst>
        <pc:spChg chg="mod">
          <ac:chgData name="Wanimbo, Maria Gloria Chezya" userId="S::mwanimbo@uab.edu::c03ce0d6-ad1c-4afd-815a-e3e28093ecb2" providerId="AD" clId="Web-{D6F6A1C8-EE6C-31F6-EC44-F51A362080A2}" dt="2025-11-14T00:18:14.800" v="37" actId="20577"/>
          <ac:spMkLst>
            <pc:docMk/>
            <pc:sldMk cId="3841298594" sldId="261"/>
            <ac:spMk id="2" creationId="{7DEA8EFE-5628-166E-2E76-622AE6DF5574}"/>
          </ac:spMkLst>
        </pc:spChg>
        <pc:spChg chg="mod">
          <ac:chgData name="Wanimbo, Maria Gloria Chezya" userId="S::mwanimbo@uab.edu::c03ce0d6-ad1c-4afd-815a-e3e28093ecb2" providerId="AD" clId="Web-{D6F6A1C8-EE6C-31F6-EC44-F51A362080A2}" dt="2025-11-14T00:19:27.523" v="40" actId="20577"/>
          <ac:spMkLst>
            <pc:docMk/>
            <pc:sldMk cId="3841298594" sldId="261"/>
            <ac:spMk id="3" creationId="{5BD29433-6437-D54B-54C5-8B29E7AD2801}"/>
          </ac:spMkLst>
        </pc:spChg>
      </pc:sldChg>
      <pc:sldChg chg="modSp ord">
        <pc:chgData name="Wanimbo, Maria Gloria Chezya" userId="S::mwanimbo@uab.edu::c03ce0d6-ad1c-4afd-815a-e3e28093ecb2" providerId="AD" clId="Web-{D6F6A1C8-EE6C-31F6-EC44-F51A362080A2}" dt="2025-11-14T00:18:20.425" v="38" actId="20577"/>
        <pc:sldMkLst>
          <pc:docMk/>
          <pc:sldMk cId="2820085725" sldId="262"/>
        </pc:sldMkLst>
        <pc:spChg chg="mod">
          <ac:chgData name="Wanimbo, Maria Gloria Chezya" userId="S::mwanimbo@uab.edu::c03ce0d6-ad1c-4afd-815a-e3e28093ecb2" providerId="AD" clId="Web-{D6F6A1C8-EE6C-31F6-EC44-F51A362080A2}" dt="2025-11-14T00:18:20.425" v="38" actId="20577"/>
          <ac:spMkLst>
            <pc:docMk/>
            <pc:sldMk cId="2820085725" sldId="262"/>
            <ac:spMk id="2" creationId="{2C6D286A-5382-C395-C4D3-507E084D23F9}"/>
          </ac:spMkLst>
        </pc:spChg>
      </pc:sldChg>
      <pc:sldChg chg="modSp new">
        <pc:chgData name="Wanimbo, Maria Gloria Chezya" userId="S::mwanimbo@uab.edu::c03ce0d6-ad1c-4afd-815a-e3e28093ecb2" providerId="AD" clId="Web-{D6F6A1C8-EE6C-31F6-EC44-F51A362080A2}" dt="2025-11-14T00:27:11.410" v="52" actId="20577"/>
        <pc:sldMkLst>
          <pc:docMk/>
          <pc:sldMk cId="1738233986" sldId="264"/>
        </pc:sldMkLst>
        <pc:spChg chg="mod">
          <ac:chgData name="Wanimbo, Maria Gloria Chezya" userId="S::mwanimbo@uab.edu::c03ce0d6-ad1c-4afd-815a-e3e28093ecb2" providerId="AD" clId="Web-{D6F6A1C8-EE6C-31F6-EC44-F51A362080A2}" dt="2025-11-14T00:27:11.410" v="52" actId="20577"/>
          <ac:spMkLst>
            <pc:docMk/>
            <pc:sldMk cId="1738233986" sldId="264"/>
            <ac:spMk id="2" creationId="{40BA5C2C-B3F9-434A-99B2-F8FFBAC0BD55}"/>
          </ac:spMkLst>
        </pc:spChg>
      </pc:sldChg>
      <pc:sldChg chg="modSp new">
        <pc:chgData name="Wanimbo, Maria Gloria Chezya" userId="S::mwanimbo@uab.edu::c03ce0d6-ad1c-4afd-815a-e3e28093ecb2" providerId="AD" clId="Web-{D6F6A1C8-EE6C-31F6-EC44-F51A362080A2}" dt="2025-11-14T00:29:17.633" v="58" actId="20577"/>
        <pc:sldMkLst>
          <pc:docMk/>
          <pc:sldMk cId="4268894574" sldId="265"/>
        </pc:sldMkLst>
        <pc:spChg chg="mod">
          <ac:chgData name="Wanimbo, Maria Gloria Chezya" userId="S::mwanimbo@uab.edu::c03ce0d6-ad1c-4afd-815a-e3e28093ecb2" providerId="AD" clId="Web-{D6F6A1C8-EE6C-31F6-EC44-F51A362080A2}" dt="2025-11-14T00:27:14.239" v="54" actId="20577"/>
          <ac:spMkLst>
            <pc:docMk/>
            <pc:sldMk cId="4268894574" sldId="265"/>
            <ac:spMk id="2" creationId="{BE80E97E-35F1-6CD7-B37A-B75DAB141ADB}"/>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3E55F-0A0D-CA45-A8E7-69F2E1D854B0}"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62489E2A-0852-3441-BDC9-A8F19146F4C2}">
      <dgm:prSet phldrT="[Text]"/>
      <dgm:spPr>
        <a:solidFill>
          <a:schemeClr val="tx2">
            <a:lumMod val="90000"/>
            <a:lumOff val="10000"/>
          </a:schemeClr>
        </a:solidFill>
      </dgm:spPr>
      <dgm:t>
        <a:bodyPr/>
        <a:lstStyle/>
        <a:p>
          <a:pPr>
            <a:defRPr b="1"/>
          </a:pPr>
          <a:r>
            <a:rPr lang="en-US" b="1">
              <a:latin typeface="Times New Roman" panose="02020603050405020304" pitchFamily="18" charset="0"/>
              <a:cs typeface="Times New Roman" panose="02020603050405020304" pitchFamily="18" charset="0"/>
            </a:rPr>
            <a:t>Input</a:t>
          </a:r>
          <a:r>
            <a:rPr lang="en-US">
              <a:latin typeface="Times New Roman" panose="02020603050405020304" pitchFamily="18" charset="0"/>
              <a:cs typeface="Times New Roman" panose="02020603050405020304" pitchFamily="18" charset="0"/>
            </a:rPr>
            <a:t>​</a:t>
          </a:r>
        </a:p>
      </dgm:t>
    </dgm:pt>
    <dgm:pt modelId="{A2B1672F-34C6-B44E-9519-33C9D8FC7AA5}" type="parTrans" cxnId="{C265D159-302A-EB45-BF09-B7E331BA440D}">
      <dgm:prSet/>
      <dgm:spPr/>
      <dgm:t>
        <a:bodyPr/>
        <a:lstStyle/>
        <a:p>
          <a:endParaRPr lang="en-US"/>
        </a:p>
      </dgm:t>
    </dgm:pt>
    <dgm:pt modelId="{2DA62F25-1286-B248-B166-55F681853F5E}" type="sibTrans" cxnId="{C265D159-302A-EB45-BF09-B7E331BA440D}">
      <dgm:prSet/>
      <dgm:spPr/>
      <dgm:t>
        <a:bodyPr/>
        <a:lstStyle/>
        <a:p>
          <a:endParaRPr lang="en-US"/>
        </a:p>
      </dgm:t>
    </dgm:pt>
    <dgm:pt modelId="{C514BE61-06CE-B042-B7D3-812F552D2AC8}">
      <dgm:prSet phldrT="[Text]" custT="1"/>
      <dgm:spPr>
        <a:solidFill>
          <a:schemeClr val="tx2">
            <a:lumMod val="10000"/>
            <a:lumOff val="90000"/>
            <a:alpha val="90000"/>
          </a:schemeClr>
        </a:solidFill>
        <a:ln>
          <a:solidFill>
            <a:schemeClr val="bg1">
              <a:lumMod val="65000"/>
              <a:alpha val="90000"/>
            </a:schemeClr>
          </a:solidFill>
        </a:ln>
      </dgm:spPr>
      <dgm:t>
        <a:bodyPr/>
        <a:lstStyle/>
        <a:p>
          <a:r>
            <a:rPr lang="en-US" sz="2100">
              <a:latin typeface="Times New Roman" panose="02020603050405020304" pitchFamily="18" charset="0"/>
              <a:cs typeface="Times New Roman" panose="02020603050405020304" pitchFamily="18" charset="0"/>
            </a:rPr>
            <a:t>DRR </a:t>
          </a:r>
        </a:p>
        <a:p>
          <a:endParaRPr lang="en-US" sz="2100">
            <a:latin typeface="Times New Roman" panose="02020603050405020304" pitchFamily="18" charset="0"/>
            <a:cs typeface="Times New Roman" panose="02020603050405020304" pitchFamily="18" charset="0"/>
          </a:endParaRPr>
        </a:p>
      </dgm:t>
    </dgm:pt>
    <dgm:pt modelId="{30C4054C-9243-7B41-91B8-CF1E461B850A}" type="parTrans" cxnId="{37A7C6C3-E4F1-7F4F-A4D5-828E6DC04328}">
      <dgm:prSet/>
      <dgm:spPr/>
      <dgm:t>
        <a:bodyPr/>
        <a:lstStyle/>
        <a:p>
          <a:endParaRPr lang="en-US"/>
        </a:p>
      </dgm:t>
    </dgm:pt>
    <dgm:pt modelId="{951517C3-EA16-0D4B-A22C-36EECBCC036D}" type="sibTrans" cxnId="{37A7C6C3-E4F1-7F4F-A4D5-828E6DC04328}">
      <dgm:prSet/>
      <dgm:spPr/>
      <dgm:t>
        <a:bodyPr/>
        <a:lstStyle/>
        <a:p>
          <a:endParaRPr lang="en-US"/>
        </a:p>
      </dgm:t>
    </dgm:pt>
    <dgm:pt modelId="{886C76BB-854A-8346-9F4B-EA7F68DC5BD8}">
      <dgm:prSet phldrT="[Text]"/>
      <dgm:spPr>
        <a:solidFill>
          <a:schemeClr val="tx2">
            <a:lumMod val="90000"/>
            <a:lumOff val="10000"/>
          </a:schemeClr>
        </a:solidFill>
      </dgm:spPr>
      <dgm:t>
        <a:bodyPr/>
        <a:lstStyle/>
        <a:p>
          <a:pPr>
            <a:defRPr b="1"/>
          </a:pPr>
          <a:r>
            <a:rPr lang="en-US" b="1">
              <a:latin typeface="Times New Roman" panose="02020603050405020304" pitchFamily="18" charset="0"/>
              <a:cs typeface="Times New Roman" panose="02020603050405020304" pitchFamily="18" charset="0"/>
            </a:rPr>
            <a:t>Activities</a:t>
          </a:r>
          <a:r>
            <a:rPr lang="en-US">
              <a:latin typeface="Times New Roman" panose="02020603050405020304" pitchFamily="18" charset="0"/>
              <a:cs typeface="Times New Roman" panose="02020603050405020304" pitchFamily="18" charset="0"/>
            </a:rPr>
            <a:t>​</a:t>
          </a:r>
        </a:p>
      </dgm:t>
    </dgm:pt>
    <dgm:pt modelId="{8F47DECA-8D73-7E40-B824-9E64311D6C7B}" type="parTrans" cxnId="{9EA8E846-9653-8A44-B80D-8AEC3F5F1B6E}">
      <dgm:prSet/>
      <dgm:spPr/>
      <dgm:t>
        <a:bodyPr/>
        <a:lstStyle/>
        <a:p>
          <a:endParaRPr lang="en-US"/>
        </a:p>
      </dgm:t>
    </dgm:pt>
    <dgm:pt modelId="{C1912B8E-717C-C246-9F91-38B17C16EBA8}" type="sibTrans" cxnId="{9EA8E846-9653-8A44-B80D-8AEC3F5F1B6E}">
      <dgm:prSet/>
      <dgm:spPr/>
      <dgm:t>
        <a:bodyPr/>
        <a:lstStyle/>
        <a:p>
          <a:endParaRPr lang="en-US"/>
        </a:p>
      </dgm:t>
    </dgm:pt>
    <dgm:pt modelId="{3065071B-9B84-5947-8337-0DB0B61ECA48}">
      <dgm:prSet phldrT="[Text]"/>
      <dgm:spPr>
        <a:solidFill>
          <a:schemeClr val="tx2">
            <a:lumMod val="90000"/>
            <a:lumOff val="10000"/>
          </a:schemeClr>
        </a:solidFill>
      </dgm:spPr>
      <dgm:t>
        <a:bodyPr/>
        <a:lstStyle/>
        <a:p>
          <a:pPr>
            <a:defRPr b="1"/>
          </a:pPr>
          <a:r>
            <a:rPr lang="en-US" b="1">
              <a:latin typeface="Times New Roman" panose="02020603050405020304" pitchFamily="18" charset="0"/>
              <a:cs typeface="Times New Roman" panose="02020603050405020304" pitchFamily="18" charset="0"/>
            </a:rPr>
            <a:t>Output</a:t>
          </a:r>
          <a:r>
            <a:rPr lang="en-US">
              <a:latin typeface="Times New Roman" panose="02020603050405020304" pitchFamily="18" charset="0"/>
              <a:cs typeface="Times New Roman" panose="02020603050405020304" pitchFamily="18" charset="0"/>
            </a:rPr>
            <a:t>​</a:t>
          </a:r>
        </a:p>
      </dgm:t>
    </dgm:pt>
    <dgm:pt modelId="{8F3BEB95-B9AC-F949-B2DC-E60B65BB8199}" type="parTrans" cxnId="{36D72ECB-D901-E244-84DE-FC3D423DDE86}">
      <dgm:prSet/>
      <dgm:spPr/>
      <dgm:t>
        <a:bodyPr/>
        <a:lstStyle/>
        <a:p>
          <a:endParaRPr lang="en-US"/>
        </a:p>
      </dgm:t>
    </dgm:pt>
    <dgm:pt modelId="{9D450D97-9B17-744B-BD52-243D9C7DDCE4}" type="sibTrans" cxnId="{36D72ECB-D901-E244-84DE-FC3D423DDE86}">
      <dgm:prSet/>
      <dgm:spPr/>
      <dgm:t>
        <a:bodyPr/>
        <a:lstStyle/>
        <a:p>
          <a:endParaRPr lang="en-US"/>
        </a:p>
      </dgm:t>
    </dgm:pt>
    <dgm:pt modelId="{A15AEBDE-ECC0-A04C-8E4E-4F296B1DE386}">
      <dgm:prSet custT="1"/>
      <dgm:spPr>
        <a:solidFill>
          <a:schemeClr val="tx2">
            <a:lumMod val="10000"/>
            <a:lumOff val="90000"/>
            <a:alpha val="90000"/>
          </a:schemeClr>
        </a:solidFill>
        <a:ln>
          <a:solidFill>
            <a:schemeClr val="bg1">
              <a:lumMod val="65000"/>
              <a:alpha val="90000"/>
            </a:schemeClr>
          </a:solidFill>
        </a:ln>
      </dgm:spPr>
      <dgm:t>
        <a:bodyPr/>
        <a:lstStyle/>
        <a:p>
          <a:r>
            <a:rPr lang="en-US" sz="2100">
              <a:latin typeface="Times New Roman" panose="02020603050405020304" pitchFamily="18" charset="0"/>
              <a:cs typeface="Times New Roman" panose="02020603050405020304" pitchFamily="18" charset="0"/>
            </a:rPr>
            <a:t>WE Inc.</a:t>
          </a:r>
        </a:p>
      </dgm:t>
    </dgm:pt>
    <dgm:pt modelId="{B994F651-17D6-4842-BB15-C0BCB5DEB4C0}" type="parTrans" cxnId="{BF9120C4-233A-3042-B48F-C9D532ECFFA8}">
      <dgm:prSet/>
      <dgm:spPr/>
      <dgm:t>
        <a:bodyPr/>
        <a:lstStyle/>
        <a:p>
          <a:endParaRPr lang="en-US"/>
        </a:p>
      </dgm:t>
    </dgm:pt>
    <dgm:pt modelId="{9E7083B4-B2B0-1D47-B8E2-78070945E693}" type="sibTrans" cxnId="{BF9120C4-233A-3042-B48F-C9D532ECFFA8}">
      <dgm:prSet/>
      <dgm:spPr/>
      <dgm:t>
        <a:bodyPr/>
        <a:lstStyle/>
        <a:p>
          <a:endParaRPr lang="en-US"/>
        </a:p>
      </dgm:t>
    </dgm:pt>
    <dgm:pt modelId="{83244FD7-8584-554E-A75C-D91B51E431FC}">
      <dgm:prSet phldrT="[Text]" custT="1"/>
      <dgm:spPr>
        <a:solidFill>
          <a:schemeClr val="tx2">
            <a:lumMod val="10000"/>
            <a:lumOff val="90000"/>
            <a:alpha val="90000"/>
          </a:schemeClr>
        </a:solidFill>
        <a:ln>
          <a:solidFill>
            <a:schemeClr val="bg1">
              <a:lumMod val="65000"/>
              <a:alpha val="90000"/>
            </a:schemeClr>
          </a:solidFill>
        </a:ln>
      </dgm:spPr>
      <dgm:t>
        <a:bodyPr/>
        <a:lstStyle/>
        <a:p>
          <a:r>
            <a:rPr lang="en-US" sz="2100">
              <a:latin typeface="Times New Roman" panose="02020603050405020304" pitchFamily="18" charset="0"/>
              <a:cs typeface="Times New Roman" panose="02020603050405020304" pitchFamily="18" charset="0"/>
            </a:rPr>
            <a:t>Research DRR and We Inc.</a:t>
          </a:r>
        </a:p>
        <a:p>
          <a:r>
            <a:rPr lang="en-US" sz="2100">
              <a:latin typeface="Times New Roman" panose="02020603050405020304" pitchFamily="18" charset="0"/>
              <a:cs typeface="Times New Roman" panose="02020603050405020304" pitchFamily="18" charset="0"/>
            </a:rPr>
            <a:t>  </a:t>
          </a:r>
        </a:p>
      </dgm:t>
    </dgm:pt>
    <dgm:pt modelId="{EF908668-889B-7845-93B1-AFE8B7BC7471}" type="parTrans" cxnId="{E14CA8EC-074D-EA46-AE03-87E84EB4A8DF}">
      <dgm:prSet/>
      <dgm:spPr/>
      <dgm:t>
        <a:bodyPr/>
        <a:lstStyle/>
        <a:p>
          <a:endParaRPr lang="en-US"/>
        </a:p>
      </dgm:t>
    </dgm:pt>
    <dgm:pt modelId="{0E76ACF3-EFCF-7D41-B3F7-59D652F9B2F4}" type="sibTrans" cxnId="{E14CA8EC-074D-EA46-AE03-87E84EB4A8DF}">
      <dgm:prSet/>
      <dgm:spPr/>
      <dgm:t>
        <a:bodyPr/>
        <a:lstStyle/>
        <a:p>
          <a:endParaRPr lang="en-US"/>
        </a:p>
      </dgm:t>
    </dgm:pt>
    <dgm:pt modelId="{C77B6BEE-5518-AF40-ACEC-F6CDD12E4BC6}">
      <dgm:prSet phldrT="[Text]" custT="1"/>
      <dgm:spPr>
        <a:solidFill>
          <a:schemeClr val="tx2">
            <a:lumMod val="10000"/>
            <a:lumOff val="90000"/>
            <a:alpha val="90000"/>
          </a:schemeClr>
        </a:solidFill>
        <a:ln>
          <a:solidFill>
            <a:schemeClr val="bg1">
              <a:lumMod val="65000"/>
              <a:alpha val="90000"/>
            </a:schemeClr>
          </a:solidFill>
        </a:ln>
      </dgm:spPr>
      <dgm:t>
        <a:bodyPr/>
        <a:lstStyle/>
        <a:p>
          <a:r>
            <a:rPr lang="en-US" sz="2100">
              <a:latin typeface="Times New Roman" panose="02020603050405020304" pitchFamily="18" charset="0"/>
              <a:cs typeface="Times New Roman" panose="02020603050405020304" pitchFamily="18" charset="0"/>
            </a:rPr>
            <a:t>Plan to contact DRR through an email</a:t>
          </a:r>
        </a:p>
        <a:p>
          <a:endParaRPr lang="en-US" sz="2100">
            <a:latin typeface="Times New Roman" panose="02020603050405020304" pitchFamily="18" charset="0"/>
            <a:cs typeface="Times New Roman" panose="02020603050405020304" pitchFamily="18" charset="0"/>
          </a:endParaRPr>
        </a:p>
        <a:p>
          <a:r>
            <a:rPr lang="en-US" sz="2100">
              <a:latin typeface="Times New Roman" panose="02020603050405020304" pitchFamily="18" charset="0"/>
              <a:cs typeface="Times New Roman" panose="02020603050405020304" pitchFamily="18" charset="0"/>
            </a:rPr>
            <a:t>New marketing material for partners</a:t>
          </a:r>
        </a:p>
      </dgm:t>
    </dgm:pt>
    <dgm:pt modelId="{100D861E-7C8E-9E46-A25A-127EAFE77252}" type="parTrans" cxnId="{D9D3B886-1BB0-8A44-B1D1-8E1E03E0DEAE}">
      <dgm:prSet/>
      <dgm:spPr/>
      <dgm:t>
        <a:bodyPr/>
        <a:lstStyle/>
        <a:p>
          <a:endParaRPr lang="en-US"/>
        </a:p>
      </dgm:t>
    </dgm:pt>
    <dgm:pt modelId="{2B9CE2E4-C80D-2E49-B172-26DF48EC7D95}" type="sibTrans" cxnId="{D9D3B886-1BB0-8A44-B1D1-8E1E03E0DEAE}">
      <dgm:prSet/>
      <dgm:spPr/>
      <dgm:t>
        <a:bodyPr/>
        <a:lstStyle/>
        <a:p>
          <a:endParaRPr lang="en-US"/>
        </a:p>
      </dgm:t>
    </dgm:pt>
    <dgm:pt modelId="{3DC9F367-83E9-5744-9005-382C796680FF}">
      <dgm:prSet phldrT="[Text]" custT="1"/>
      <dgm:spPr>
        <a:solidFill>
          <a:schemeClr val="tx2">
            <a:lumMod val="10000"/>
            <a:lumOff val="90000"/>
            <a:alpha val="90000"/>
          </a:schemeClr>
        </a:solidFill>
        <a:ln>
          <a:solidFill>
            <a:schemeClr val="bg1">
              <a:lumMod val="65000"/>
              <a:alpha val="90000"/>
            </a:schemeClr>
          </a:solidFill>
        </a:ln>
      </dgm:spPr>
      <dgm:t>
        <a:bodyPr/>
        <a:lstStyle/>
        <a:p>
          <a:pPr>
            <a:buNone/>
          </a:pPr>
          <a:r>
            <a:rPr lang="en-US" sz="2100">
              <a:latin typeface="Times New Roman" panose="02020603050405020304" pitchFamily="18" charset="0"/>
              <a:cs typeface="Times New Roman" panose="02020603050405020304" pitchFamily="18" charset="0"/>
            </a:rPr>
            <a:t>Short Term: New WE Inc. image</a:t>
          </a:r>
        </a:p>
        <a:p>
          <a:pPr>
            <a:buNone/>
          </a:pPr>
          <a:endParaRPr lang="en-US" sz="2100">
            <a:latin typeface="Times New Roman" panose="02020603050405020304" pitchFamily="18" charset="0"/>
            <a:cs typeface="Times New Roman" panose="02020603050405020304" pitchFamily="18" charset="0"/>
          </a:endParaRPr>
        </a:p>
      </dgm:t>
    </dgm:pt>
    <dgm:pt modelId="{D8AB8BB0-2783-654C-B991-77835CFC55CF}" type="parTrans" cxnId="{31EC2678-6194-704F-83EE-9A73BF7BC9C7}">
      <dgm:prSet/>
      <dgm:spPr/>
      <dgm:t>
        <a:bodyPr/>
        <a:lstStyle/>
        <a:p>
          <a:endParaRPr lang="en-US"/>
        </a:p>
      </dgm:t>
    </dgm:pt>
    <dgm:pt modelId="{237B9E80-8E9B-C74E-AC0E-B31B3D44F4E7}" type="sibTrans" cxnId="{31EC2678-6194-704F-83EE-9A73BF7BC9C7}">
      <dgm:prSet/>
      <dgm:spPr/>
      <dgm:t>
        <a:bodyPr/>
        <a:lstStyle/>
        <a:p>
          <a:endParaRPr lang="en-US"/>
        </a:p>
      </dgm:t>
    </dgm:pt>
    <dgm:pt modelId="{4F16F1C9-348D-D243-AA90-04C7206ED1FA}">
      <dgm:prSet custT="1"/>
      <dgm:spPr>
        <a:solidFill>
          <a:schemeClr val="tx2">
            <a:lumMod val="10000"/>
            <a:lumOff val="90000"/>
            <a:alpha val="90000"/>
          </a:schemeClr>
        </a:solidFill>
        <a:ln>
          <a:solidFill>
            <a:schemeClr val="bg1">
              <a:lumMod val="65000"/>
              <a:alpha val="90000"/>
            </a:schemeClr>
          </a:solidFill>
        </a:ln>
      </dgm:spPr>
      <dgm:t>
        <a:bodyPr/>
        <a:lstStyle/>
        <a:p>
          <a:pPr>
            <a:buNone/>
          </a:pPr>
          <a:r>
            <a:rPr lang="en-US" sz="2100">
              <a:latin typeface="Times New Roman" panose="02020603050405020304" pitchFamily="18" charset="0"/>
              <a:cs typeface="Times New Roman" panose="02020603050405020304" pitchFamily="18" charset="0"/>
            </a:rPr>
            <a:t>Mid Term: Lunch &amp; Learns</a:t>
          </a:r>
        </a:p>
        <a:p>
          <a:pPr>
            <a:buNone/>
          </a:pPr>
          <a:endParaRPr lang="en-US" sz="2100">
            <a:latin typeface="Times New Roman" panose="02020603050405020304" pitchFamily="18" charset="0"/>
            <a:cs typeface="Times New Roman" panose="02020603050405020304" pitchFamily="18" charset="0"/>
          </a:endParaRPr>
        </a:p>
      </dgm:t>
    </dgm:pt>
    <dgm:pt modelId="{678C497B-AEBC-6B46-B102-950A3F981281}" type="parTrans" cxnId="{1D5B3EFC-3181-ED45-BB54-34C21F867665}">
      <dgm:prSet/>
      <dgm:spPr/>
      <dgm:t>
        <a:bodyPr/>
        <a:lstStyle/>
        <a:p>
          <a:endParaRPr lang="en-US"/>
        </a:p>
      </dgm:t>
    </dgm:pt>
    <dgm:pt modelId="{90B942EB-3D76-9245-8C43-91C646480E63}" type="sibTrans" cxnId="{1D5B3EFC-3181-ED45-BB54-34C21F867665}">
      <dgm:prSet/>
      <dgm:spPr/>
      <dgm:t>
        <a:bodyPr/>
        <a:lstStyle/>
        <a:p>
          <a:endParaRPr lang="en-US"/>
        </a:p>
      </dgm:t>
    </dgm:pt>
    <dgm:pt modelId="{0F08B6FD-E26E-2144-BDFB-9A37F9F67AAD}">
      <dgm:prSet custT="1"/>
      <dgm:spPr>
        <a:solidFill>
          <a:schemeClr val="tx2">
            <a:lumMod val="10000"/>
            <a:lumOff val="90000"/>
            <a:alpha val="90000"/>
          </a:schemeClr>
        </a:solidFill>
        <a:ln>
          <a:solidFill>
            <a:schemeClr val="bg1">
              <a:lumMod val="65000"/>
              <a:alpha val="90000"/>
            </a:schemeClr>
          </a:solidFill>
        </a:ln>
      </dgm:spPr>
      <dgm:t>
        <a:bodyPr/>
        <a:lstStyle/>
        <a:p>
          <a:pPr>
            <a:buNone/>
          </a:pPr>
          <a:r>
            <a:rPr lang="en-US" sz="2100">
              <a:latin typeface="Times New Roman" panose="02020603050405020304" pitchFamily="18" charset="0"/>
              <a:cs typeface="Times New Roman" panose="02020603050405020304" pitchFamily="18" charset="0"/>
            </a:rPr>
            <a:t>Long Term: Added to DRR resource list</a:t>
          </a:r>
        </a:p>
      </dgm:t>
    </dgm:pt>
    <dgm:pt modelId="{BF1C92D1-3863-C148-9D7C-B87E6EA3416E}" type="parTrans" cxnId="{C63F1A3D-C656-E644-89B7-46D288A13C9D}">
      <dgm:prSet/>
      <dgm:spPr/>
      <dgm:t>
        <a:bodyPr/>
        <a:lstStyle/>
        <a:p>
          <a:endParaRPr lang="en-US"/>
        </a:p>
      </dgm:t>
    </dgm:pt>
    <dgm:pt modelId="{EA4CD394-6DC3-334A-B64C-7E18E2B52730}" type="sibTrans" cxnId="{C63F1A3D-C656-E644-89B7-46D288A13C9D}">
      <dgm:prSet/>
      <dgm:spPr/>
      <dgm:t>
        <a:bodyPr/>
        <a:lstStyle/>
        <a:p>
          <a:endParaRPr lang="en-US"/>
        </a:p>
      </dgm:t>
    </dgm:pt>
    <dgm:pt modelId="{95CDDAE1-7A99-AF4C-8513-1C6C04EBCBCF}" type="pres">
      <dgm:prSet presAssocID="{7563E55F-0A0D-CA45-A8E7-69F2E1D854B0}" presName="Name0" presStyleCnt="0">
        <dgm:presLayoutVars>
          <dgm:dir/>
          <dgm:animLvl val="lvl"/>
          <dgm:resizeHandles val="exact"/>
        </dgm:presLayoutVars>
      </dgm:prSet>
      <dgm:spPr/>
    </dgm:pt>
    <dgm:pt modelId="{4D8C4679-FC5D-7442-B430-40F0202BA0E0}" type="pres">
      <dgm:prSet presAssocID="{62489E2A-0852-3441-BDC9-A8F19146F4C2}" presName="composite" presStyleCnt="0"/>
      <dgm:spPr/>
    </dgm:pt>
    <dgm:pt modelId="{6E917499-38AC-2348-BEC5-98AB379A87AD}" type="pres">
      <dgm:prSet presAssocID="{62489E2A-0852-3441-BDC9-A8F19146F4C2}" presName="parTx" presStyleLbl="alignNode1" presStyleIdx="0" presStyleCnt="3">
        <dgm:presLayoutVars>
          <dgm:chMax val="0"/>
          <dgm:chPref val="0"/>
        </dgm:presLayoutVars>
      </dgm:prSet>
      <dgm:spPr/>
    </dgm:pt>
    <dgm:pt modelId="{7BE70C2F-0F41-7D4D-BE7A-AF931FEAD7F7}" type="pres">
      <dgm:prSet presAssocID="{62489E2A-0852-3441-BDC9-A8F19146F4C2}" presName="desTx" presStyleLbl="alignAccFollowNode1" presStyleIdx="0" presStyleCnt="3">
        <dgm:presLayoutVars/>
      </dgm:prSet>
      <dgm:spPr/>
    </dgm:pt>
    <dgm:pt modelId="{0C19977F-4956-4044-AD75-87A0EEF91FFA}" type="pres">
      <dgm:prSet presAssocID="{2DA62F25-1286-B248-B166-55F681853F5E}" presName="space" presStyleCnt="0"/>
      <dgm:spPr/>
    </dgm:pt>
    <dgm:pt modelId="{19672E9D-7DF4-EF4C-8FD9-6FCE96E88487}" type="pres">
      <dgm:prSet presAssocID="{886C76BB-854A-8346-9F4B-EA7F68DC5BD8}" presName="composite" presStyleCnt="0"/>
      <dgm:spPr/>
    </dgm:pt>
    <dgm:pt modelId="{4D58171C-ADF7-3B49-932A-DE1084252C09}" type="pres">
      <dgm:prSet presAssocID="{886C76BB-854A-8346-9F4B-EA7F68DC5BD8}" presName="parTx" presStyleLbl="alignNode1" presStyleIdx="1" presStyleCnt="3">
        <dgm:presLayoutVars>
          <dgm:chMax val="0"/>
          <dgm:chPref val="0"/>
        </dgm:presLayoutVars>
      </dgm:prSet>
      <dgm:spPr/>
    </dgm:pt>
    <dgm:pt modelId="{A58F4A9A-A505-5D4A-994E-B781A82A8D1B}" type="pres">
      <dgm:prSet presAssocID="{886C76BB-854A-8346-9F4B-EA7F68DC5BD8}" presName="desTx" presStyleLbl="alignAccFollowNode1" presStyleIdx="1" presStyleCnt="3">
        <dgm:presLayoutVars/>
      </dgm:prSet>
      <dgm:spPr/>
    </dgm:pt>
    <dgm:pt modelId="{5E3054E8-2F11-4B45-B617-E854BD77BE0D}" type="pres">
      <dgm:prSet presAssocID="{C1912B8E-717C-C246-9F91-38B17C16EBA8}" presName="space" presStyleCnt="0"/>
      <dgm:spPr/>
    </dgm:pt>
    <dgm:pt modelId="{5D230847-9FB9-664A-893C-DFA3CDD832B0}" type="pres">
      <dgm:prSet presAssocID="{3065071B-9B84-5947-8337-0DB0B61ECA48}" presName="composite" presStyleCnt="0"/>
      <dgm:spPr/>
    </dgm:pt>
    <dgm:pt modelId="{D0D228FA-91EA-804C-B08A-6C04AB67B489}" type="pres">
      <dgm:prSet presAssocID="{3065071B-9B84-5947-8337-0DB0B61ECA48}" presName="parTx" presStyleLbl="alignNode1" presStyleIdx="2" presStyleCnt="3">
        <dgm:presLayoutVars>
          <dgm:chMax val="0"/>
          <dgm:chPref val="0"/>
        </dgm:presLayoutVars>
      </dgm:prSet>
      <dgm:spPr/>
    </dgm:pt>
    <dgm:pt modelId="{89390561-A75B-1143-B628-8A1A7AA544B3}" type="pres">
      <dgm:prSet presAssocID="{3065071B-9B84-5947-8337-0DB0B61ECA48}" presName="desTx" presStyleLbl="alignAccFollowNode1" presStyleIdx="2" presStyleCnt="3">
        <dgm:presLayoutVars/>
      </dgm:prSet>
      <dgm:spPr/>
    </dgm:pt>
  </dgm:ptLst>
  <dgm:cxnLst>
    <dgm:cxn modelId="{C87C3208-29C9-3A47-A9FC-575720D1F37E}" type="presOf" srcId="{A15AEBDE-ECC0-A04C-8E4E-4F296B1DE386}" destId="{7BE70C2F-0F41-7D4D-BE7A-AF931FEAD7F7}" srcOrd="0" destOrd="1" presId="urn:microsoft.com/office/officeart/2016/7/layout/ChevronBlockProcess"/>
    <dgm:cxn modelId="{81488B09-F5B5-EC49-8D81-615961598729}" type="presOf" srcId="{83244FD7-8584-554E-A75C-D91B51E431FC}" destId="{A58F4A9A-A505-5D4A-994E-B781A82A8D1B}" srcOrd="0" destOrd="0" presId="urn:microsoft.com/office/officeart/2016/7/layout/ChevronBlockProcess"/>
    <dgm:cxn modelId="{E637982C-AE9E-7D4B-8C4D-62FED272B690}" type="presOf" srcId="{C514BE61-06CE-B042-B7D3-812F552D2AC8}" destId="{7BE70C2F-0F41-7D4D-BE7A-AF931FEAD7F7}" srcOrd="0" destOrd="0" presId="urn:microsoft.com/office/officeart/2016/7/layout/ChevronBlockProcess"/>
    <dgm:cxn modelId="{A6028C3B-8EB4-E64D-B716-C31B397263EC}" type="presOf" srcId="{0F08B6FD-E26E-2144-BDFB-9A37F9F67AAD}" destId="{89390561-A75B-1143-B628-8A1A7AA544B3}" srcOrd="0" destOrd="2" presId="urn:microsoft.com/office/officeart/2016/7/layout/ChevronBlockProcess"/>
    <dgm:cxn modelId="{C63F1A3D-C656-E644-89B7-46D288A13C9D}" srcId="{3065071B-9B84-5947-8337-0DB0B61ECA48}" destId="{0F08B6FD-E26E-2144-BDFB-9A37F9F67AAD}" srcOrd="2" destOrd="0" parTransId="{BF1C92D1-3863-C148-9D7C-B87E6EA3416E}" sibTransId="{EA4CD394-6DC3-334A-B64C-7E18E2B52730}"/>
    <dgm:cxn modelId="{9EA8E846-9653-8A44-B80D-8AEC3F5F1B6E}" srcId="{7563E55F-0A0D-CA45-A8E7-69F2E1D854B0}" destId="{886C76BB-854A-8346-9F4B-EA7F68DC5BD8}" srcOrd="1" destOrd="0" parTransId="{8F47DECA-8D73-7E40-B824-9E64311D6C7B}" sibTransId="{C1912B8E-717C-C246-9F91-38B17C16EBA8}"/>
    <dgm:cxn modelId="{31EC2678-6194-704F-83EE-9A73BF7BC9C7}" srcId="{3065071B-9B84-5947-8337-0DB0B61ECA48}" destId="{3DC9F367-83E9-5744-9005-382C796680FF}" srcOrd="0" destOrd="0" parTransId="{D8AB8BB0-2783-654C-B991-77835CFC55CF}" sibTransId="{237B9E80-8E9B-C74E-AC0E-B31B3D44F4E7}"/>
    <dgm:cxn modelId="{6161BD58-976F-2A40-A77D-D52CF26C92CD}" type="presOf" srcId="{7563E55F-0A0D-CA45-A8E7-69F2E1D854B0}" destId="{95CDDAE1-7A99-AF4C-8513-1C6C04EBCBCF}" srcOrd="0" destOrd="0" presId="urn:microsoft.com/office/officeart/2016/7/layout/ChevronBlockProcess"/>
    <dgm:cxn modelId="{5AC6BF79-8C4A-5840-94C6-5A8CEC61D4CC}" type="presOf" srcId="{62489E2A-0852-3441-BDC9-A8F19146F4C2}" destId="{6E917499-38AC-2348-BEC5-98AB379A87AD}" srcOrd="0" destOrd="0" presId="urn:microsoft.com/office/officeart/2016/7/layout/ChevronBlockProcess"/>
    <dgm:cxn modelId="{C265D159-302A-EB45-BF09-B7E331BA440D}" srcId="{7563E55F-0A0D-CA45-A8E7-69F2E1D854B0}" destId="{62489E2A-0852-3441-BDC9-A8F19146F4C2}" srcOrd="0" destOrd="0" parTransId="{A2B1672F-34C6-B44E-9519-33C9D8FC7AA5}" sibTransId="{2DA62F25-1286-B248-B166-55F681853F5E}"/>
    <dgm:cxn modelId="{D9D3B886-1BB0-8A44-B1D1-8E1E03E0DEAE}" srcId="{886C76BB-854A-8346-9F4B-EA7F68DC5BD8}" destId="{C77B6BEE-5518-AF40-ACEC-F6CDD12E4BC6}" srcOrd="1" destOrd="0" parTransId="{100D861E-7C8E-9E46-A25A-127EAFE77252}" sibTransId="{2B9CE2E4-C80D-2E49-B172-26DF48EC7D95}"/>
    <dgm:cxn modelId="{E2B23688-A858-7449-84A2-D89D46CA4606}" type="presOf" srcId="{4F16F1C9-348D-D243-AA90-04C7206ED1FA}" destId="{89390561-A75B-1143-B628-8A1A7AA544B3}" srcOrd="0" destOrd="1" presId="urn:microsoft.com/office/officeart/2016/7/layout/ChevronBlockProcess"/>
    <dgm:cxn modelId="{79B968AE-65F2-F947-BB60-46D9FFCE53C8}" type="presOf" srcId="{3DC9F367-83E9-5744-9005-382C796680FF}" destId="{89390561-A75B-1143-B628-8A1A7AA544B3}" srcOrd="0" destOrd="0" presId="urn:microsoft.com/office/officeart/2016/7/layout/ChevronBlockProcess"/>
    <dgm:cxn modelId="{37A7C6C3-E4F1-7F4F-A4D5-828E6DC04328}" srcId="{62489E2A-0852-3441-BDC9-A8F19146F4C2}" destId="{C514BE61-06CE-B042-B7D3-812F552D2AC8}" srcOrd="0" destOrd="0" parTransId="{30C4054C-9243-7B41-91B8-CF1E461B850A}" sibTransId="{951517C3-EA16-0D4B-A22C-36EECBCC036D}"/>
    <dgm:cxn modelId="{BF9120C4-233A-3042-B48F-C9D532ECFFA8}" srcId="{62489E2A-0852-3441-BDC9-A8F19146F4C2}" destId="{A15AEBDE-ECC0-A04C-8E4E-4F296B1DE386}" srcOrd="1" destOrd="0" parTransId="{B994F651-17D6-4842-BB15-C0BCB5DEB4C0}" sibTransId="{9E7083B4-B2B0-1D47-B8E2-78070945E693}"/>
    <dgm:cxn modelId="{36D72ECB-D901-E244-84DE-FC3D423DDE86}" srcId="{7563E55F-0A0D-CA45-A8E7-69F2E1D854B0}" destId="{3065071B-9B84-5947-8337-0DB0B61ECA48}" srcOrd="2" destOrd="0" parTransId="{8F3BEB95-B9AC-F949-B2DC-E60B65BB8199}" sibTransId="{9D450D97-9B17-744B-BD52-243D9C7DDCE4}"/>
    <dgm:cxn modelId="{DC0E3ED6-4C83-AE4D-A2F0-3A95AF513B4E}" type="presOf" srcId="{3065071B-9B84-5947-8337-0DB0B61ECA48}" destId="{D0D228FA-91EA-804C-B08A-6C04AB67B489}" srcOrd="0" destOrd="0" presId="urn:microsoft.com/office/officeart/2016/7/layout/ChevronBlockProcess"/>
    <dgm:cxn modelId="{41CA4DDB-6173-214B-9395-7252C242AC81}" type="presOf" srcId="{886C76BB-854A-8346-9F4B-EA7F68DC5BD8}" destId="{4D58171C-ADF7-3B49-932A-DE1084252C09}" srcOrd="0" destOrd="0" presId="urn:microsoft.com/office/officeart/2016/7/layout/ChevronBlockProcess"/>
    <dgm:cxn modelId="{8FC266E0-7456-3347-8BFE-76B3BC76C76E}" type="presOf" srcId="{C77B6BEE-5518-AF40-ACEC-F6CDD12E4BC6}" destId="{A58F4A9A-A505-5D4A-994E-B781A82A8D1B}" srcOrd="0" destOrd="1" presId="urn:microsoft.com/office/officeart/2016/7/layout/ChevronBlockProcess"/>
    <dgm:cxn modelId="{E14CA8EC-074D-EA46-AE03-87E84EB4A8DF}" srcId="{886C76BB-854A-8346-9F4B-EA7F68DC5BD8}" destId="{83244FD7-8584-554E-A75C-D91B51E431FC}" srcOrd="0" destOrd="0" parTransId="{EF908668-889B-7845-93B1-AFE8B7BC7471}" sibTransId="{0E76ACF3-EFCF-7D41-B3F7-59D652F9B2F4}"/>
    <dgm:cxn modelId="{1D5B3EFC-3181-ED45-BB54-34C21F867665}" srcId="{3065071B-9B84-5947-8337-0DB0B61ECA48}" destId="{4F16F1C9-348D-D243-AA90-04C7206ED1FA}" srcOrd="1" destOrd="0" parTransId="{678C497B-AEBC-6B46-B102-950A3F981281}" sibTransId="{90B942EB-3D76-9245-8C43-91C646480E63}"/>
    <dgm:cxn modelId="{89EBF0B6-80FB-3C4F-A825-42CAC5AFE5B1}" type="presParOf" srcId="{95CDDAE1-7A99-AF4C-8513-1C6C04EBCBCF}" destId="{4D8C4679-FC5D-7442-B430-40F0202BA0E0}" srcOrd="0" destOrd="0" presId="urn:microsoft.com/office/officeart/2016/7/layout/ChevronBlockProcess"/>
    <dgm:cxn modelId="{D9C2F91E-4963-5343-A9F1-033DA46F4DF3}" type="presParOf" srcId="{4D8C4679-FC5D-7442-B430-40F0202BA0E0}" destId="{6E917499-38AC-2348-BEC5-98AB379A87AD}" srcOrd="0" destOrd="0" presId="urn:microsoft.com/office/officeart/2016/7/layout/ChevronBlockProcess"/>
    <dgm:cxn modelId="{A0003040-766F-D343-9177-F9CA82FF35B1}" type="presParOf" srcId="{4D8C4679-FC5D-7442-B430-40F0202BA0E0}" destId="{7BE70C2F-0F41-7D4D-BE7A-AF931FEAD7F7}" srcOrd="1" destOrd="0" presId="urn:microsoft.com/office/officeart/2016/7/layout/ChevronBlockProcess"/>
    <dgm:cxn modelId="{AA9A600A-901B-7942-BB72-BB76D27AA7EC}" type="presParOf" srcId="{95CDDAE1-7A99-AF4C-8513-1C6C04EBCBCF}" destId="{0C19977F-4956-4044-AD75-87A0EEF91FFA}" srcOrd="1" destOrd="0" presId="urn:microsoft.com/office/officeart/2016/7/layout/ChevronBlockProcess"/>
    <dgm:cxn modelId="{C423E154-9346-DC4D-86EA-A14E633EBA76}" type="presParOf" srcId="{95CDDAE1-7A99-AF4C-8513-1C6C04EBCBCF}" destId="{19672E9D-7DF4-EF4C-8FD9-6FCE96E88487}" srcOrd="2" destOrd="0" presId="urn:microsoft.com/office/officeart/2016/7/layout/ChevronBlockProcess"/>
    <dgm:cxn modelId="{3C5E5788-3AC6-654D-BA0D-902EC672DC99}" type="presParOf" srcId="{19672E9D-7DF4-EF4C-8FD9-6FCE96E88487}" destId="{4D58171C-ADF7-3B49-932A-DE1084252C09}" srcOrd="0" destOrd="0" presId="urn:microsoft.com/office/officeart/2016/7/layout/ChevronBlockProcess"/>
    <dgm:cxn modelId="{5BC28DB4-441B-D549-AFD0-53BD0CC32344}" type="presParOf" srcId="{19672E9D-7DF4-EF4C-8FD9-6FCE96E88487}" destId="{A58F4A9A-A505-5D4A-994E-B781A82A8D1B}" srcOrd="1" destOrd="0" presId="urn:microsoft.com/office/officeart/2016/7/layout/ChevronBlockProcess"/>
    <dgm:cxn modelId="{4A20694A-B866-7944-9D4C-4B723E93D43D}" type="presParOf" srcId="{95CDDAE1-7A99-AF4C-8513-1C6C04EBCBCF}" destId="{5E3054E8-2F11-4B45-B617-E854BD77BE0D}" srcOrd="3" destOrd="0" presId="urn:microsoft.com/office/officeart/2016/7/layout/ChevronBlockProcess"/>
    <dgm:cxn modelId="{63474DDC-76DA-E843-973F-4F3692358214}" type="presParOf" srcId="{95CDDAE1-7A99-AF4C-8513-1C6C04EBCBCF}" destId="{5D230847-9FB9-664A-893C-DFA3CDD832B0}" srcOrd="4" destOrd="0" presId="urn:microsoft.com/office/officeart/2016/7/layout/ChevronBlockProcess"/>
    <dgm:cxn modelId="{B75D0F9E-4A33-C741-87A5-69D48CDF0C5C}" type="presParOf" srcId="{5D230847-9FB9-664A-893C-DFA3CDD832B0}" destId="{D0D228FA-91EA-804C-B08A-6C04AB67B489}" srcOrd="0" destOrd="0" presId="urn:microsoft.com/office/officeart/2016/7/layout/ChevronBlockProcess"/>
    <dgm:cxn modelId="{AA20C4A5-040D-A741-A750-AF41698482D3}" type="presParOf" srcId="{5D230847-9FB9-664A-893C-DFA3CDD832B0}" destId="{89390561-A75B-1143-B628-8A1A7AA544B3}"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EBAC3F-7226-4413-AFC4-8384BFEEF4F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AB599CC-405A-4589-B381-B2FDC28D92CD}">
      <dgm:prSet custT="1"/>
      <dgm:spPr/>
      <dgm:t>
        <a:bodyPr/>
        <a:lstStyle/>
        <a:p>
          <a:pPr>
            <a:lnSpc>
              <a:spcPct val="100000"/>
            </a:lnSpc>
          </a:pPr>
          <a:r>
            <a:rPr lang="en-US" sz="2800">
              <a:latin typeface="Times New Roman"/>
              <a:cs typeface="Times New Roman"/>
            </a:rPr>
            <a:t>Communicating with potential partner</a:t>
          </a:r>
        </a:p>
      </dgm:t>
    </dgm:pt>
    <dgm:pt modelId="{6D322B38-77D4-42B5-92B9-BD5FC445DF03}" type="parTrans" cxnId="{7FCCF883-3170-4AC9-8D4F-E775B52D3084}">
      <dgm:prSet/>
      <dgm:spPr/>
      <dgm:t>
        <a:bodyPr/>
        <a:lstStyle/>
        <a:p>
          <a:endParaRPr lang="en-US"/>
        </a:p>
      </dgm:t>
    </dgm:pt>
    <dgm:pt modelId="{EC023973-A875-49FE-BE36-1026E81C4093}" type="sibTrans" cxnId="{7FCCF883-3170-4AC9-8D4F-E775B52D3084}">
      <dgm:prSet/>
      <dgm:spPr/>
      <dgm:t>
        <a:bodyPr/>
        <a:lstStyle/>
        <a:p>
          <a:endParaRPr lang="en-US"/>
        </a:p>
      </dgm:t>
    </dgm:pt>
    <dgm:pt modelId="{E4C1149E-0350-4534-8D61-19FEAC76BE77}">
      <dgm:prSet custT="1"/>
      <dgm:spPr/>
      <dgm:t>
        <a:bodyPr/>
        <a:lstStyle/>
        <a:p>
          <a:pPr>
            <a:lnSpc>
              <a:spcPct val="100000"/>
            </a:lnSpc>
          </a:pPr>
          <a:r>
            <a:rPr lang="en-US" sz="2800">
              <a:latin typeface="Times New Roman"/>
              <a:cs typeface="Times New Roman"/>
            </a:rPr>
            <a:t>Attempting to refine the perfect message</a:t>
          </a:r>
        </a:p>
      </dgm:t>
    </dgm:pt>
    <dgm:pt modelId="{B3B7B74F-5CD8-4188-A515-AAD692CC258B}" type="parTrans" cxnId="{D0B7390F-D962-4EAC-9659-323099683DE1}">
      <dgm:prSet/>
      <dgm:spPr/>
      <dgm:t>
        <a:bodyPr/>
        <a:lstStyle/>
        <a:p>
          <a:endParaRPr lang="en-US"/>
        </a:p>
      </dgm:t>
    </dgm:pt>
    <dgm:pt modelId="{A19C6A97-5B74-454F-986B-C0601F1B39FA}" type="sibTrans" cxnId="{D0B7390F-D962-4EAC-9659-323099683DE1}">
      <dgm:prSet/>
      <dgm:spPr/>
      <dgm:t>
        <a:bodyPr/>
        <a:lstStyle/>
        <a:p>
          <a:endParaRPr lang="en-US"/>
        </a:p>
      </dgm:t>
    </dgm:pt>
    <dgm:pt modelId="{29ED099B-E751-B544-8172-107133BCED13}">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Setting clear timelines</a:t>
          </a:r>
        </a:p>
      </dgm:t>
    </dgm:pt>
    <dgm:pt modelId="{6DC8A1DD-46E3-AC45-A879-4AF6C1C10AC6}" type="parTrans" cxnId="{4B5037AC-A1DD-C247-B4BE-C44F07847E0D}">
      <dgm:prSet/>
      <dgm:spPr/>
      <dgm:t>
        <a:bodyPr/>
        <a:lstStyle/>
        <a:p>
          <a:endParaRPr lang="en-US"/>
        </a:p>
      </dgm:t>
    </dgm:pt>
    <dgm:pt modelId="{299862CA-4EF3-5B42-A277-D2C833BA0ECF}" type="sibTrans" cxnId="{4B5037AC-A1DD-C247-B4BE-C44F07847E0D}">
      <dgm:prSet/>
      <dgm:spPr/>
      <dgm:t>
        <a:bodyPr/>
        <a:lstStyle/>
        <a:p>
          <a:endParaRPr lang="en-US"/>
        </a:p>
      </dgm:t>
    </dgm:pt>
    <dgm:pt modelId="{70D9A77C-8AFA-4A4F-9D0C-0AD0BAE0AB80}" type="pres">
      <dgm:prSet presAssocID="{91EBAC3F-7226-4413-AFC4-8384BFEEF4FD}" presName="root" presStyleCnt="0">
        <dgm:presLayoutVars>
          <dgm:dir/>
          <dgm:resizeHandles val="exact"/>
        </dgm:presLayoutVars>
      </dgm:prSet>
      <dgm:spPr/>
    </dgm:pt>
    <dgm:pt modelId="{571D38FF-C0BE-47DE-9AED-08231C1D94F3}" type="pres">
      <dgm:prSet presAssocID="{8AB599CC-405A-4589-B381-B2FDC28D92CD}" presName="compNode" presStyleCnt="0"/>
      <dgm:spPr/>
    </dgm:pt>
    <dgm:pt modelId="{A0E576B3-0AE1-4076-9B18-DFF481D2AB0C}" type="pres">
      <dgm:prSet presAssocID="{8AB599CC-405A-4589-B381-B2FDC28D92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5899C0C3-90D7-4EBE-A136-01BBE5282FEA}" type="pres">
      <dgm:prSet presAssocID="{8AB599CC-405A-4589-B381-B2FDC28D92CD}" presName="spaceRect" presStyleCnt="0"/>
      <dgm:spPr/>
    </dgm:pt>
    <dgm:pt modelId="{FDDB3D41-D615-45B7-B8D6-F2282E4A669C}" type="pres">
      <dgm:prSet presAssocID="{8AB599CC-405A-4589-B381-B2FDC28D92CD}" presName="textRect" presStyleLbl="revTx" presStyleIdx="0" presStyleCnt="3">
        <dgm:presLayoutVars>
          <dgm:chMax val="1"/>
          <dgm:chPref val="1"/>
        </dgm:presLayoutVars>
      </dgm:prSet>
      <dgm:spPr/>
    </dgm:pt>
    <dgm:pt modelId="{B62662AF-633E-4BEB-A6BA-E8593A10EB74}" type="pres">
      <dgm:prSet presAssocID="{EC023973-A875-49FE-BE36-1026E81C4093}" presName="sibTrans" presStyleCnt="0"/>
      <dgm:spPr/>
    </dgm:pt>
    <dgm:pt modelId="{1A406D8A-A934-44C9-9358-EC4C9D9AECEE}" type="pres">
      <dgm:prSet presAssocID="{E4C1149E-0350-4534-8D61-19FEAC76BE77}" presName="compNode" presStyleCnt="0"/>
      <dgm:spPr/>
    </dgm:pt>
    <dgm:pt modelId="{80BBF4A0-61CA-4F3B-828E-C1F2332D2CE6}" type="pres">
      <dgm:prSet presAssocID="{E4C1149E-0350-4534-8D61-19FEAC76BE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4BAC7AF6-AB41-42AE-85FE-4668231CCF0B}" type="pres">
      <dgm:prSet presAssocID="{E4C1149E-0350-4534-8D61-19FEAC76BE77}" presName="spaceRect" presStyleCnt="0"/>
      <dgm:spPr/>
    </dgm:pt>
    <dgm:pt modelId="{B844B548-5194-47FE-8E1D-859EF7BD7F1A}" type="pres">
      <dgm:prSet presAssocID="{E4C1149E-0350-4534-8D61-19FEAC76BE77}" presName="textRect" presStyleLbl="revTx" presStyleIdx="1" presStyleCnt="3">
        <dgm:presLayoutVars>
          <dgm:chMax val="1"/>
          <dgm:chPref val="1"/>
        </dgm:presLayoutVars>
      </dgm:prSet>
      <dgm:spPr/>
    </dgm:pt>
    <dgm:pt modelId="{20F5CB8A-D4D8-416E-AADA-67658D10FB42}" type="pres">
      <dgm:prSet presAssocID="{A19C6A97-5B74-454F-986B-C0601F1B39FA}" presName="sibTrans" presStyleCnt="0"/>
      <dgm:spPr/>
    </dgm:pt>
    <dgm:pt modelId="{90D2938E-7129-40A0-B418-A6BF1C8622CD}" type="pres">
      <dgm:prSet presAssocID="{29ED099B-E751-B544-8172-107133BCED13}" presName="compNode" presStyleCnt="0"/>
      <dgm:spPr/>
    </dgm:pt>
    <dgm:pt modelId="{1C3B0B32-3302-4584-A737-EC2FCCED43DB}" type="pres">
      <dgm:prSet presAssocID="{29ED099B-E751-B544-8172-107133BCED13}"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AF6E00EE-337A-45DE-ABD3-14787D180CBD}" type="pres">
      <dgm:prSet presAssocID="{29ED099B-E751-B544-8172-107133BCED13}" presName="spaceRect" presStyleCnt="0"/>
      <dgm:spPr/>
    </dgm:pt>
    <dgm:pt modelId="{9455751A-D080-4BBE-9EB4-AFD208CCBCA9}" type="pres">
      <dgm:prSet presAssocID="{29ED099B-E751-B544-8172-107133BCED13}" presName="textRect" presStyleLbl="revTx" presStyleIdx="2" presStyleCnt="3">
        <dgm:presLayoutVars>
          <dgm:chMax val="1"/>
          <dgm:chPref val="1"/>
        </dgm:presLayoutVars>
      </dgm:prSet>
      <dgm:spPr/>
    </dgm:pt>
  </dgm:ptLst>
  <dgm:cxnLst>
    <dgm:cxn modelId="{E01F600B-FF95-F046-8CA5-88CB20C166EC}" type="presOf" srcId="{29ED099B-E751-B544-8172-107133BCED13}" destId="{9455751A-D080-4BBE-9EB4-AFD208CCBCA9}" srcOrd="0" destOrd="0" presId="urn:microsoft.com/office/officeart/2018/2/layout/IconLabelList"/>
    <dgm:cxn modelId="{D0B7390F-D962-4EAC-9659-323099683DE1}" srcId="{91EBAC3F-7226-4413-AFC4-8384BFEEF4FD}" destId="{E4C1149E-0350-4534-8D61-19FEAC76BE77}" srcOrd="1" destOrd="0" parTransId="{B3B7B74F-5CD8-4188-A515-AAD692CC258B}" sibTransId="{A19C6A97-5B74-454F-986B-C0601F1B39FA}"/>
    <dgm:cxn modelId="{7FCCF883-3170-4AC9-8D4F-E775B52D3084}" srcId="{91EBAC3F-7226-4413-AFC4-8384BFEEF4FD}" destId="{8AB599CC-405A-4589-B381-B2FDC28D92CD}" srcOrd="0" destOrd="0" parTransId="{6D322B38-77D4-42B5-92B9-BD5FC445DF03}" sibTransId="{EC023973-A875-49FE-BE36-1026E81C4093}"/>
    <dgm:cxn modelId="{4B5037AC-A1DD-C247-B4BE-C44F07847E0D}" srcId="{91EBAC3F-7226-4413-AFC4-8384BFEEF4FD}" destId="{29ED099B-E751-B544-8172-107133BCED13}" srcOrd="2" destOrd="0" parTransId="{6DC8A1DD-46E3-AC45-A879-4AF6C1C10AC6}" sibTransId="{299862CA-4EF3-5B42-A277-D2C833BA0ECF}"/>
    <dgm:cxn modelId="{A08EC4C8-CA9A-2347-8E30-5A1614F78DF1}" type="presOf" srcId="{91EBAC3F-7226-4413-AFC4-8384BFEEF4FD}" destId="{70D9A77C-8AFA-4A4F-9D0C-0AD0BAE0AB80}" srcOrd="0" destOrd="0" presId="urn:microsoft.com/office/officeart/2018/2/layout/IconLabelList"/>
    <dgm:cxn modelId="{FB04A4E2-6FB3-834C-B2D7-8D1CFF59D9DB}" type="presOf" srcId="{8AB599CC-405A-4589-B381-B2FDC28D92CD}" destId="{FDDB3D41-D615-45B7-B8D6-F2282E4A669C}" srcOrd="0" destOrd="0" presId="urn:microsoft.com/office/officeart/2018/2/layout/IconLabelList"/>
    <dgm:cxn modelId="{A4EA2AE3-9FCF-7C44-B025-33AB75A0CB02}" type="presOf" srcId="{E4C1149E-0350-4534-8D61-19FEAC76BE77}" destId="{B844B548-5194-47FE-8E1D-859EF7BD7F1A}" srcOrd="0" destOrd="0" presId="urn:microsoft.com/office/officeart/2018/2/layout/IconLabelList"/>
    <dgm:cxn modelId="{C11A8075-916E-5F49-AE39-D0B93AAA0826}" type="presParOf" srcId="{70D9A77C-8AFA-4A4F-9D0C-0AD0BAE0AB80}" destId="{571D38FF-C0BE-47DE-9AED-08231C1D94F3}" srcOrd="0" destOrd="0" presId="urn:microsoft.com/office/officeart/2018/2/layout/IconLabelList"/>
    <dgm:cxn modelId="{58BC1791-3016-1943-BD01-D9A78251A148}" type="presParOf" srcId="{571D38FF-C0BE-47DE-9AED-08231C1D94F3}" destId="{A0E576B3-0AE1-4076-9B18-DFF481D2AB0C}" srcOrd="0" destOrd="0" presId="urn:microsoft.com/office/officeart/2018/2/layout/IconLabelList"/>
    <dgm:cxn modelId="{E2BE4147-90D8-6245-833F-C962D13D45FD}" type="presParOf" srcId="{571D38FF-C0BE-47DE-9AED-08231C1D94F3}" destId="{5899C0C3-90D7-4EBE-A136-01BBE5282FEA}" srcOrd="1" destOrd="0" presId="urn:microsoft.com/office/officeart/2018/2/layout/IconLabelList"/>
    <dgm:cxn modelId="{556E3491-B7D5-4840-A1DA-5CA8FCB1C64A}" type="presParOf" srcId="{571D38FF-C0BE-47DE-9AED-08231C1D94F3}" destId="{FDDB3D41-D615-45B7-B8D6-F2282E4A669C}" srcOrd="2" destOrd="0" presId="urn:microsoft.com/office/officeart/2018/2/layout/IconLabelList"/>
    <dgm:cxn modelId="{62B522E9-D93C-3E48-B998-5B2043139E17}" type="presParOf" srcId="{70D9A77C-8AFA-4A4F-9D0C-0AD0BAE0AB80}" destId="{B62662AF-633E-4BEB-A6BA-E8593A10EB74}" srcOrd="1" destOrd="0" presId="urn:microsoft.com/office/officeart/2018/2/layout/IconLabelList"/>
    <dgm:cxn modelId="{A4111715-E5D7-5F4F-9E48-AEEAD3951907}" type="presParOf" srcId="{70D9A77C-8AFA-4A4F-9D0C-0AD0BAE0AB80}" destId="{1A406D8A-A934-44C9-9358-EC4C9D9AECEE}" srcOrd="2" destOrd="0" presId="urn:microsoft.com/office/officeart/2018/2/layout/IconLabelList"/>
    <dgm:cxn modelId="{C7FA10B4-AA04-6F46-A48A-D2A1CEB7D590}" type="presParOf" srcId="{1A406D8A-A934-44C9-9358-EC4C9D9AECEE}" destId="{80BBF4A0-61CA-4F3B-828E-C1F2332D2CE6}" srcOrd="0" destOrd="0" presId="urn:microsoft.com/office/officeart/2018/2/layout/IconLabelList"/>
    <dgm:cxn modelId="{63C9656A-1E37-1D45-A56A-605D78501775}" type="presParOf" srcId="{1A406D8A-A934-44C9-9358-EC4C9D9AECEE}" destId="{4BAC7AF6-AB41-42AE-85FE-4668231CCF0B}" srcOrd="1" destOrd="0" presId="urn:microsoft.com/office/officeart/2018/2/layout/IconLabelList"/>
    <dgm:cxn modelId="{2713B8A0-0F15-7D46-8E51-64E1C93F9C58}" type="presParOf" srcId="{1A406D8A-A934-44C9-9358-EC4C9D9AECEE}" destId="{B844B548-5194-47FE-8E1D-859EF7BD7F1A}" srcOrd="2" destOrd="0" presId="urn:microsoft.com/office/officeart/2018/2/layout/IconLabelList"/>
    <dgm:cxn modelId="{A815B3E5-207A-D049-9F28-54005403B835}" type="presParOf" srcId="{70D9A77C-8AFA-4A4F-9D0C-0AD0BAE0AB80}" destId="{20F5CB8A-D4D8-416E-AADA-67658D10FB42}" srcOrd="3" destOrd="0" presId="urn:microsoft.com/office/officeart/2018/2/layout/IconLabelList"/>
    <dgm:cxn modelId="{41ABE6E6-AC40-7943-9B62-10038C01EF9F}" type="presParOf" srcId="{70D9A77C-8AFA-4A4F-9D0C-0AD0BAE0AB80}" destId="{90D2938E-7129-40A0-B418-A6BF1C8622CD}" srcOrd="4" destOrd="0" presId="urn:microsoft.com/office/officeart/2018/2/layout/IconLabelList"/>
    <dgm:cxn modelId="{0535BAB9-79FE-444E-A737-DE3248318766}" type="presParOf" srcId="{90D2938E-7129-40A0-B418-A6BF1C8622CD}" destId="{1C3B0B32-3302-4584-A737-EC2FCCED43DB}" srcOrd="0" destOrd="0" presId="urn:microsoft.com/office/officeart/2018/2/layout/IconLabelList"/>
    <dgm:cxn modelId="{6B372DCF-1882-354D-A909-03F45923DD2F}" type="presParOf" srcId="{90D2938E-7129-40A0-B418-A6BF1C8622CD}" destId="{AF6E00EE-337A-45DE-ABD3-14787D180CBD}" srcOrd="1" destOrd="0" presId="urn:microsoft.com/office/officeart/2018/2/layout/IconLabelList"/>
    <dgm:cxn modelId="{79CC86B3-BB36-5E46-85E4-F7B11E5FE6B6}" type="presParOf" srcId="{90D2938E-7129-40A0-B418-A6BF1C8622CD}" destId="{9455751A-D080-4BBE-9EB4-AFD208CCBC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07A1DA-1707-442A-A233-E52F1CEC4944}"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46B605A1-A001-4DCD-982F-5B9FEFBED747}">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Concepts and skills </a:t>
          </a:r>
        </a:p>
      </dgm:t>
    </dgm:pt>
    <dgm:pt modelId="{5EE30994-7826-4998-9584-2BA15DEED212}" type="parTrans" cxnId="{87729380-83E9-4A67-81D2-83C0B7AAC1D7}">
      <dgm:prSet/>
      <dgm:spPr/>
      <dgm:t>
        <a:bodyPr/>
        <a:lstStyle/>
        <a:p>
          <a:pPr algn="l"/>
          <a:endParaRPr lang="en-US"/>
        </a:p>
      </dgm:t>
    </dgm:pt>
    <dgm:pt modelId="{98C100FB-2A9A-4F97-924B-316ED0686224}" type="sibTrans" cxnId="{87729380-83E9-4A67-81D2-83C0B7AAC1D7}">
      <dgm:prSet/>
      <dgm:spPr/>
      <dgm:t>
        <a:bodyPr/>
        <a:lstStyle/>
        <a:p>
          <a:pPr>
            <a:lnSpc>
              <a:spcPct val="100000"/>
            </a:lnSpc>
          </a:pPr>
          <a:endParaRPr lang="en-US"/>
        </a:p>
      </dgm:t>
    </dgm:pt>
    <dgm:pt modelId="{0E0C1563-1A68-4B45-A5F8-D214BE9BA732}">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Problem solving</a:t>
          </a:r>
        </a:p>
      </dgm:t>
    </dgm:pt>
    <dgm:pt modelId="{3EEBCADE-BB95-488B-A87C-D51B2034E327}" type="parTrans" cxnId="{2701F877-5F6B-4681-B273-D4BE0C8E8C8F}">
      <dgm:prSet/>
      <dgm:spPr/>
      <dgm:t>
        <a:bodyPr/>
        <a:lstStyle/>
        <a:p>
          <a:pPr algn="l"/>
          <a:endParaRPr lang="en-US"/>
        </a:p>
      </dgm:t>
    </dgm:pt>
    <dgm:pt modelId="{6AC8A244-F5AC-4A66-B381-50A3E3B670D2}" type="sibTrans" cxnId="{2701F877-5F6B-4681-B273-D4BE0C8E8C8F}">
      <dgm:prSet/>
      <dgm:spPr/>
      <dgm:t>
        <a:bodyPr/>
        <a:lstStyle/>
        <a:p>
          <a:pPr>
            <a:lnSpc>
              <a:spcPct val="100000"/>
            </a:lnSpc>
          </a:pPr>
          <a:endParaRPr lang="en-US"/>
        </a:p>
      </dgm:t>
    </dgm:pt>
    <dgm:pt modelId="{DFF0184A-4B59-431C-8B68-7E2C0294F239}">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Teamwork</a:t>
          </a:r>
        </a:p>
      </dgm:t>
    </dgm:pt>
    <dgm:pt modelId="{1227BD26-0F50-424B-9A6F-22B5CD826616}" type="parTrans" cxnId="{798D0509-B113-4B08-ADD6-F3FAC9F305EA}">
      <dgm:prSet/>
      <dgm:spPr/>
      <dgm:t>
        <a:bodyPr/>
        <a:lstStyle/>
        <a:p>
          <a:pPr algn="l"/>
          <a:endParaRPr lang="en-US"/>
        </a:p>
      </dgm:t>
    </dgm:pt>
    <dgm:pt modelId="{BBD5088F-F77E-4151-BFB0-2596F15B1EC2}" type="sibTrans" cxnId="{798D0509-B113-4B08-ADD6-F3FAC9F305EA}">
      <dgm:prSet/>
      <dgm:spPr/>
      <dgm:t>
        <a:bodyPr/>
        <a:lstStyle/>
        <a:p>
          <a:pPr>
            <a:lnSpc>
              <a:spcPct val="100000"/>
            </a:lnSpc>
          </a:pPr>
          <a:endParaRPr lang="en-US"/>
        </a:p>
      </dgm:t>
    </dgm:pt>
    <dgm:pt modelId="{B73A9A7C-ABDC-402D-B089-C5A86E131C35}">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Strategic planning</a:t>
          </a:r>
        </a:p>
      </dgm:t>
    </dgm:pt>
    <dgm:pt modelId="{9D123D79-7493-47B8-8D76-D8C41C191C3A}" type="parTrans" cxnId="{28A16BE9-D367-4A9F-B46E-8BA0D7BDAAB8}">
      <dgm:prSet/>
      <dgm:spPr/>
      <dgm:t>
        <a:bodyPr/>
        <a:lstStyle/>
        <a:p>
          <a:pPr algn="l"/>
          <a:endParaRPr lang="en-US"/>
        </a:p>
      </dgm:t>
    </dgm:pt>
    <dgm:pt modelId="{8D288FD6-232A-4009-A8A8-5362C51970AB}" type="sibTrans" cxnId="{28A16BE9-D367-4A9F-B46E-8BA0D7BDAAB8}">
      <dgm:prSet/>
      <dgm:spPr/>
      <dgm:t>
        <a:bodyPr/>
        <a:lstStyle/>
        <a:p>
          <a:pPr>
            <a:lnSpc>
              <a:spcPct val="100000"/>
            </a:lnSpc>
          </a:pPr>
          <a:endParaRPr lang="en-US"/>
        </a:p>
      </dgm:t>
    </dgm:pt>
    <dgm:pt modelId="{317EF8A3-3813-459C-8B50-B4BFB9E5E5E7}">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Basics of consulting </a:t>
          </a:r>
        </a:p>
      </dgm:t>
    </dgm:pt>
    <dgm:pt modelId="{FB41A5BB-EB08-4B8E-AB68-3B06D1BFD9F4}" type="parTrans" cxnId="{42680325-21A8-4FC1-B237-BBB1E8BCE172}">
      <dgm:prSet/>
      <dgm:spPr/>
      <dgm:t>
        <a:bodyPr/>
        <a:lstStyle/>
        <a:p>
          <a:pPr algn="l"/>
          <a:endParaRPr lang="en-US"/>
        </a:p>
      </dgm:t>
    </dgm:pt>
    <dgm:pt modelId="{4BE91DD4-5936-416F-92CC-E463EAF8D2BF}" type="sibTrans" cxnId="{42680325-21A8-4FC1-B237-BBB1E8BCE172}">
      <dgm:prSet/>
      <dgm:spPr/>
      <dgm:t>
        <a:bodyPr/>
        <a:lstStyle/>
        <a:p>
          <a:pPr>
            <a:lnSpc>
              <a:spcPct val="100000"/>
            </a:lnSpc>
          </a:pPr>
          <a:endParaRPr lang="en-US"/>
        </a:p>
      </dgm:t>
    </dgm:pt>
    <dgm:pt modelId="{DBE2E1C9-7FE8-45A8-B8AE-18EC516CCD3F}">
      <dgm:prSet custT="1"/>
      <dgm:spPr/>
      <dgm:t>
        <a:bodyPr/>
        <a:lstStyle/>
        <a:p>
          <a:pPr>
            <a:lnSpc>
              <a:spcPct val="100000"/>
            </a:lnSpc>
          </a:pPr>
          <a:r>
            <a:rPr lang="en-US" sz="2800">
              <a:latin typeface="Times New Roman" panose="02020603050405020304" pitchFamily="18" charset="0"/>
              <a:cs typeface="Times New Roman" panose="02020603050405020304" pitchFamily="18" charset="0"/>
            </a:rPr>
            <a:t>Foundational knowledge of NPOs</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dgm:t>
    </dgm:pt>
    <dgm:pt modelId="{26E2CDED-2189-4DEB-85E9-55D735EE8F77}" type="parTrans" cxnId="{115418B1-F41C-40C7-B738-72F4AE2929A8}">
      <dgm:prSet/>
      <dgm:spPr/>
      <dgm:t>
        <a:bodyPr/>
        <a:lstStyle/>
        <a:p>
          <a:pPr algn="l"/>
          <a:endParaRPr lang="en-US"/>
        </a:p>
      </dgm:t>
    </dgm:pt>
    <dgm:pt modelId="{AC90025E-C710-4F7E-B549-19F11E9626E6}" type="sibTrans" cxnId="{115418B1-F41C-40C7-B738-72F4AE2929A8}">
      <dgm:prSet/>
      <dgm:spPr/>
      <dgm:t>
        <a:bodyPr/>
        <a:lstStyle/>
        <a:p>
          <a:pPr algn="l"/>
          <a:endParaRPr lang="en-US"/>
        </a:p>
      </dgm:t>
    </dgm:pt>
    <dgm:pt modelId="{02979D03-43EC-4915-88F6-0BFA56DE92D5}" type="pres">
      <dgm:prSet presAssocID="{9407A1DA-1707-442A-A233-E52F1CEC4944}" presName="root" presStyleCnt="0">
        <dgm:presLayoutVars>
          <dgm:dir/>
          <dgm:resizeHandles val="exact"/>
        </dgm:presLayoutVars>
      </dgm:prSet>
      <dgm:spPr/>
    </dgm:pt>
    <dgm:pt modelId="{AD4A39E0-D4A7-4F14-A8B2-A2981590E96D}" type="pres">
      <dgm:prSet presAssocID="{9407A1DA-1707-442A-A233-E52F1CEC4944}" presName="container" presStyleCnt="0">
        <dgm:presLayoutVars>
          <dgm:dir/>
          <dgm:resizeHandles val="exact"/>
        </dgm:presLayoutVars>
      </dgm:prSet>
      <dgm:spPr/>
    </dgm:pt>
    <dgm:pt modelId="{F11024A8-6F11-4034-AAED-DDFE8090F5C3}" type="pres">
      <dgm:prSet presAssocID="{46B605A1-A001-4DCD-982F-5B9FEFBED747}" presName="compNode" presStyleCnt="0"/>
      <dgm:spPr/>
    </dgm:pt>
    <dgm:pt modelId="{4AD8F918-083F-4F37-9858-3FB777E4131A}" type="pres">
      <dgm:prSet presAssocID="{46B605A1-A001-4DCD-982F-5B9FEFBED747}" presName="iconBgRect" presStyleLbl="bgShp" presStyleIdx="0" presStyleCnt="6"/>
      <dgm:spPr/>
    </dgm:pt>
    <dgm:pt modelId="{222BFE97-C39E-454E-832F-83D53E6674D0}" type="pres">
      <dgm:prSet presAssocID="{46B605A1-A001-4DCD-982F-5B9FEFBED74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F603CCB-B848-4975-9A95-B76FC2E7A4C4}" type="pres">
      <dgm:prSet presAssocID="{46B605A1-A001-4DCD-982F-5B9FEFBED747}" presName="spaceRect" presStyleCnt="0"/>
      <dgm:spPr/>
    </dgm:pt>
    <dgm:pt modelId="{2030287D-D686-44CA-A586-2545673799F0}" type="pres">
      <dgm:prSet presAssocID="{46B605A1-A001-4DCD-982F-5B9FEFBED747}" presName="textRect" presStyleLbl="revTx" presStyleIdx="0" presStyleCnt="6">
        <dgm:presLayoutVars>
          <dgm:chMax val="1"/>
          <dgm:chPref val="1"/>
        </dgm:presLayoutVars>
      </dgm:prSet>
      <dgm:spPr/>
    </dgm:pt>
    <dgm:pt modelId="{606AD5C1-8594-48D6-A085-A0E5929081DC}" type="pres">
      <dgm:prSet presAssocID="{98C100FB-2A9A-4F97-924B-316ED0686224}" presName="sibTrans" presStyleLbl="sibTrans2D1" presStyleIdx="0" presStyleCnt="0"/>
      <dgm:spPr/>
    </dgm:pt>
    <dgm:pt modelId="{7FE0D47C-6DA5-4750-96DB-AB49AD06B27A}" type="pres">
      <dgm:prSet presAssocID="{0E0C1563-1A68-4B45-A5F8-D214BE9BA732}" presName="compNode" presStyleCnt="0"/>
      <dgm:spPr/>
    </dgm:pt>
    <dgm:pt modelId="{2C73B32B-A641-479D-98E7-7D43C49799CA}" type="pres">
      <dgm:prSet presAssocID="{0E0C1563-1A68-4B45-A5F8-D214BE9BA732}" presName="iconBgRect" presStyleLbl="bgShp" presStyleIdx="1" presStyleCnt="6"/>
      <dgm:spPr/>
    </dgm:pt>
    <dgm:pt modelId="{F498A293-F121-409D-A641-4E1E3EFB3FE1}" type="pres">
      <dgm:prSet presAssocID="{0E0C1563-1A68-4B45-A5F8-D214BE9BA7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39256E0-8B3B-4A7D-B656-0D8D97948A9A}" type="pres">
      <dgm:prSet presAssocID="{0E0C1563-1A68-4B45-A5F8-D214BE9BA732}" presName="spaceRect" presStyleCnt="0"/>
      <dgm:spPr/>
    </dgm:pt>
    <dgm:pt modelId="{0107C654-0D21-4466-9C71-3A13A1E16C0F}" type="pres">
      <dgm:prSet presAssocID="{0E0C1563-1A68-4B45-A5F8-D214BE9BA732}" presName="textRect" presStyleLbl="revTx" presStyleIdx="1" presStyleCnt="6">
        <dgm:presLayoutVars>
          <dgm:chMax val="1"/>
          <dgm:chPref val="1"/>
        </dgm:presLayoutVars>
      </dgm:prSet>
      <dgm:spPr/>
    </dgm:pt>
    <dgm:pt modelId="{EC30A1B6-4EDB-4F7E-9D44-56F1339942D0}" type="pres">
      <dgm:prSet presAssocID="{6AC8A244-F5AC-4A66-B381-50A3E3B670D2}" presName="sibTrans" presStyleLbl="sibTrans2D1" presStyleIdx="0" presStyleCnt="0"/>
      <dgm:spPr/>
    </dgm:pt>
    <dgm:pt modelId="{9E29A1C6-2FB1-48EE-B278-959DAE566EF0}" type="pres">
      <dgm:prSet presAssocID="{DFF0184A-4B59-431C-8B68-7E2C0294F239}" presName="compNode" presStyleCnt="0"/>
      <dgm:spPr/>
    </dgm:pt>
    <dgm:pt modelId="{CBF34568-6D84-49B2-9EE1-20E057D3A8F2}" type="pres">
      <dgm:prSet presAssocID="{DFF0184A-4B59-431C-8B68-7E2C0294F239}" presName="iconBgRect" presStyleLbl="bgShp" presStyleIdx="2" presStyleCnt="6"/>
      <dgm:spPr/>
    </dgm:pt>
    <dgm:pt modelId="{E6CB2DA0-ACA5-4D7C-97DC-B00A7A24930F}" type="pres">
      <dgm:prSet presAssocID="{DFF0184A-4B59-431C-8B68-7E2C0294F23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5BBE1F90-AB59-4922-98EB-33803D83D5A8}" type="pres">
      <dgm:prSet presAssocID="{DFF0184A-4B59-431C-8B68-7E2C0294F239}" presName="spaceRect" presStyleCnt="0"/>
      <dgm:spPr/>
    </dgm:pt>
    <dgm:pt modelId="{A131FC9C-3F59-4497-B613-4F77797B0562}" type="pres">
      <dgm:prSet presAssocID="{DFF0184A-4B59-431C-8B68-7E2C0294F239}" presName="textRect" presStyleLbl="revTx" presStyleIdx="2" presStyleCnt="6">
        <dgm:presLayoutVars>
          <dgm:chMax val="1"/>
          <dgm:chPref val="1"/>
        </dgm:presLayoutVars>
      </dgm:prSet>
      <dgm:spPr/>
    </dgm:pt>
    <dgm:pt modelId="{0149BACC-58D3-445D-8DDB-CC9A292813A5}" type="pres">
      <dgm:prSet presAssocID="{BBD5088F-F77E-4151-BFB0-2596F15B1EC2}" presName="sibTrans" presStyleLbl="sibTrans2D1" presStyleIdx="0" presStyleCnt="0"/>
      <dgm:spPr/>
    </dgm:pt>
    <dgm:pt modelId="{1BEF1BEE-5415-4D2F-BBED-13DABC6D4BF1}" type="pres">
      <dgm:prSet presAssocID="{B73A9A7C-ABDC-402D-B089-C5A86E131C35}" presName="compNode" presStyleCnt="0"/>
      <dgm:spPr/>
    </dgm:pt>
    <dgm:pt modelId="{215689EB-076A-4D62-9BD7-AA4D4A565263}" type="pres">
      <dgm:prSet presAssocID="{B73A9A7C-ABDC-402D-B089-C5A86E131C35}" presName="iconBgRect" presStyleLbl="bgShp" presStyleIdx="3" presStyleCnt="6"/>
      <dgm:spPr/>
    </dgm:pt>
    <dgm:pt modelId="{2E3855D1-F4EC-41C2-B52D-C89253673909}" type="pres">
      <dgm:prSet presAssocID="{B73A9A7C-ABDC-402D-B089-C5A86E131C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612752EA-2134-441B-B1FB-2D4011FFC4C0}" type="pres">
      <dgm:prSet presAssocID="{B73A9A7C-ABDC-402D-B089-C5A86E131C35}" presName="spaceRect" presStyleCnt="0"/>
      <dgm:spPr/>
    </dgm:pt>
    <dgm:pt modelId="{F6BD42EE-4ED3-4E05-B0B9-D20A0C7EC803}" type="pres">
      <dgm:prSet presAssocID="{B73A9A7C-ABDC-402D-B089-C5A86E131C35}" presName="textRect" presStyleLbl="revTx" presStyleIdx="3" presStyleCnt="6">
        <dgm:presLayoutVars>
          <dgm:chMax val="1"/>
          <dgm:chPref val="1"/>
        </dgm:presLayoutVars>
      </dgm:prSet>
      <dgm:spPr/>
    </dgm:pt>
    <dgm:pt modelId="{2962C3B6-9B22-4A73-A64C-0388BAAFC733}" type="pres">
      <dgm:prSet presAssocID="{8D288FD6-232A-4009-A8A8-5362C51970AB}" presName="sibTrans" presStyleLbl="sibTrans2D1" presStyleIdx="0" presStyleCnt="0"/>
      <dgm:spPr/>
    </dgm:pt>
    <dgm:pt modelId="{E03F99E8-F4D6-4E46-A71F-070FE1C754BA}" type="pres">
      <dgm:prSet presAssocID="{317EF8A3-3813-459C-8B50-B4BFB9E5E5E7}" presName="compNode" presStyleCnt="0"/>
      <dgm:spPr/>
    </dgm:pt>
    <dgm:pt modelId="{3EEA3F7B-38A0-487A-B18A-9635773FF6E5}" type="pres">
      <dgm:prSet presAssocID="{317EF8A3-3813-459C-8B50-B4BFB9E5E5E7}" presName="iconBgRect" presStyleLbl="bgShp" presStyleIdx="4" presStyleCnt="6"/>
      <dgm:spPr/>
    </dgm:pt>
    <dgm:pt modelId="{928642FF-A47A-4AD1-91A9-356D0E1B32E2}" type="pres">
      <dgm:prSet presAssocID="{317EF8A3-3813-459C-8B50-B4BFB9E5E5E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90FED7DA-4BB5-4FF6-B8F8-69B15C755255}" type="pres">
      <dgm:prSet presAssocID="{317EF8A3-3813-459C-8B50-B4BFB9E5E5E7}" presName="spaceRect" presStyleCnt="0"/>
      <dgm:spPr/>
    </dgm:pt>
    <dgm:pt modelId="{8F2287E1-D97C-4A8E-AA17-AB063703D577}" type="pres">
      <dgm:prSet presAssocID="{317EF8A3-3813-459C-8B50-B4BFB9E5E5E7}" presName="textRect" presStyleLbl="revTx" presStyleIdx="4" presStyleCnt="6">
        <dgm:presLayoutVars>
          <dgm:chMax val="1"/>
          <dgm:chPref val="1"/>
        </dgm:presLayoutVars>
      </dgm:prSet>
      <dgm:spPr/>
    </dgm:pt>
    <dgm:pt modelId="{2DB27802-BAA9-449C-9B88-B4AE94F3B5CA}" type="pres">
      <dgm:prSet presAssocID="{4BE91DD4-5936-416F-92CC-E463EAF8D2BF}" presName="sibTrans" presStyleLbl="sibTrans2D1" presStyleIdx="0" presStyleCnt="0"/>
      <dgm:spPr/>
    </dgm:pt>
    <dgm:pt modelId="{918FB2B0-7358-473E-B3C7-19E9835401DD}" type="pres">
      <dgm:prSet presAssocID="{DBE2E1C9-7FE8-45A8-B8AE-18EC516CCD3F}" presName="compNode" presStyleCnt="0"/>
      <dgm:spPr/>
    </dgm:pt>
    <dgm:pt modelId="{E5FD6DC7-05F4-4ADE-94A6-3441DC318671}" type="pres">
      <dgm:prSet presAssocID="{DBE2E1C9-7FE8-45A8-B8AE-18EC516CCD3F}" presName="iconBgRect" presStyleLbl="bgShp" presStyleIdx="5" presStyleCnt="6"/>
      <dgm:spPr/>
    </dgm:pt>
    <dgm:pt modelId="{9A69AFE3-5FE2-42A0-8C6D-7740EA0C0626}" type="pres">
      <dgm:prSet presAssocID="{DBE2E1C9-7FE8-45A8-B8AE-18EC516CCD3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9F04EB69-2E3F-49C6-9B37-51A618D84F48}" type="pres">
      <dgm:prSet presAssocID="{DBE2E1C9-7FE8-45A8-B8AE-18EC516CCD3F}" presName="spaceRect" presStyleCnt="0"/>
      <dgm:spPr/>
    </dgm:pt>
    <dgm:pt modelId="{5725B90F-92D1-4D36-8D02-BA5D8578A8F1}" type="pres">
      <dgm:prSet presAssocID="{DBE2E1C9-7FE8-45A8-B8AE-18EC516CCD3F}" presName="textRect" presStyleLbl="revTx" presStyleIdx="5" presStyleCnt="6">
        <dgm:presLayoutVars>
          <dgm:chMax val="1"/>
          <dgm:chPref val="1"/>
        </dgm:presLayoutVars>
      </dgm:prSet>
      <dgm:spPr/>
    </dgm:pt>
  </dgm:ptLst>
  <dgm:cxnLst>
    <dgm:cxn modelId="{5BEC1002-7B34-6646-9205-D263BE6B3FF7}" type="presOf" srcId="{9407A1DA-1707-442A-A233-E52F1CEC4944}" destId="{02979D03-43EC-4915-88F6-0BFA56DE92D5}" srcOrd="0" destOrd="0" presId="urn:microsoft.com/office/officeart/2018/2/layout/IconCircleList"/>
    <dgm:cxn modelId="{798D0509-B113-4B08-ADD6-F3FAC9F305EA}" srcId="{9407A1DA-1707-442A-A233-E52F1CEC4944}" destId="{DFF0184A-4B59-431C-8B68-7E2C0294F239}" srcOrd="2" destOrd="0" parTransId="{1227BD26-0F50-424B-9A6F-22B5CD826616}" sibTransId="{BBD5088F-F77E-4151-BFB0-2596F15B1EC2}"/>
    <dgm:cxn modelId="{84909C0F-974B-4E4A-A527-1006B21ED126}" type="presOf" srcId="{4BE91DD4-5936-416F-92CC-E463EAF8D2BF}" destId="{2DB27802-BAA9-449C-9B88-B4AE94F3B5CA}" srcOrd="0" destOrd="0" presId="urn:microsoft.com/office/officeart/2018/2/layout/IconCircleList"/>
    <dgm:cxn modelId="{42680325-21A8-4FC1-B237-BBB1E8BCE172}" srcId="{9407A1DA-1707-442A-A233-E52F1CEC4944}" destId="{317EF8A3-3813-459C-8B50-B4BFB9E5E5E7}" srcOrd="4" destOrd="0" parTransId="{FB41A5BB-EB08-4B8E-AB68-3B06D1BFD9F4}" sibTransId="{4BE91DD4-5936-416F-92CC-E463EAF8D2BF}"/>
    <dgm:cxn modelId="{5244722F-833F-724D-A7D5-FC5A6A8AC97C}" type="presOf" srcId="{DFF0184A-4B59-431C-8B68-7E2C0294F239}" destId="{A131FC9C-3F59-4497-B613-4F77797B0562}" srcOrd="0" destOrd="0" presId="urn:microsoft.com/office/officeart/2018/2/layout/IconCircleList"/>
    <dgm:cxn modelId="{485D0638-4AC5-0B40-B106-F67837616BE4}" type="presOf" srcId="{317EF8A3-3813-459C-8B50-B4BFB9E5E5E7}" destId="{8F2287E1-D97C-4A8E-AA17-AB063703D577}" srcOrd="0" destOrd="0" presId="urn:microsoft.com/office/officeart/2018/2/layout/IconCircleList"/>
    <dgm:cxn modelId="{22636D65-5DBE-E248-822A-4ADCBCA3720F}" type="presOf" srcId="{98C100FB-2A9A-4F97-924B-316ED0686224}" destId="{606AD5C1-8594-48D6-A085-A0E5929081DC}" srcOrd="0" destOrd="0" presId="urn:microsoft.com/office/officeart/2018/2/layout/IconCircleList"/>
    <dgm:cxn modelId="{34C1DB4D-49DD-254C-A9B6-38AAB1492D36}" type="presOf" srcId="{BBD5088F-F77E-4151-BFB0-2596F15B1EC2}" destId="{0149BACC-58D3-445D-8DDB-CC9A292813A5}" srcOrd="0" destOrd="0" presId="urn:microsoft.com/office/officeart/2018/2/layout/IconCircleList"/>
    <dgm:cxn modelId="{2701F877-5F6B-4681-B273-D4BE0C8E8C8F}" srcId="{9407A1DA-1707-442A-A233-E52F1CEC4944}" destId="{0E0C1563-1A68-4B45-A5F8-D214BE9BA732}" srcOrd="1" destOrd="0" parTransId="{3EEBCADE-BB95-488B-A87C-D51B2034E327}" sibTransId="{6AC8A244-F5AC-4A66-B381-50A3E3B670D2}"/>
    <dgm:cxn modelId="{87729380-83E9-4A67-81D2-83C0B7AAC1D7}" srcId="{9407A1DA-1707-442A-A233-E52F1CEC4944}" destId="{46B605A1-A001-4DCD-982F-5B9FEFBED747}" srcOrd="0" destOrd="0" parTransId="{5EE30994-7826-4998-9584-2BA15DEED212}" sibTransId="{98C100FB-2A9A-4F97-924B-316ED0686224}"/>
    <dgm:cxn modelId="{FDDFAF86-36D1-1A4F-B630-429E6FD2FEDE}" type="presOf" srcId="{8D288FD6-232A-4009-A8A8-5362C51970AB}" destId="{2962C3B6-9B22-4A73-A64C-0388BAAFC733}" srcOrd="0" destOrd="0" presId="urn:microsoft.com/office/officeart/2018/2/layout/IconCircleList"/>
    <dgm:cxn modelId="{45F3CE8D-227E-1040-A73D-57E94ED04805}" type="presOf" srcId="{DBE2E1C9-7FE8-45A8-B8AE-18EC516CCD3F}" destId="{5725B90F-92D1-4D36-8D02-BA5D8578A8F1}" srcOrd="0" destOrd="0" presId="urn:microsoft.com/office/officeart/2018/2/layout/IconCircleList"/>
    <dgm:cxn modelId="{3BC7E39E-BBB1-7B49-966F-50C7E1ADD34F}" type="presOf" srcId="{B73A9A7C-ABDC-402D-B089-C5A86E131C35}" destId="{F6BD42EE-4ED3-4E05-B0B9-D20A0C7EC803}" srcOrd="0" destOrd="0" presId="urn:microsoft.com/office/officeart/2018/2/layout/IconCircleList"/>
    <dgm:cxn modelId="{115418B1-F41C-40C7-B738-72F4AE2929A8}" srcId="{9407A1DA-1707-442A-A233-E52F1CEC4944}" destId="{DBE2E1C9-7FE8-45A8-B8AE-18EC516CCD3F}" srcOrd="5" destOrd="0" parTransId="{26E2CDED-2189-4DEB-85E9-55D735EE8F77}" sibTransId="{AC90025E-C710-4F7E-B549-19F11E9626E6}"/>
    <dgm:cxn modelId="{E45C2CB5-5858-A44F-9072-5F00F3C5BE1B}" type="presOf" srcId="{46B605A1-A001-4DCD-982F-5B9FEFBED747}" destId="{2030287D-D686-44CA-A586-2545673799F0}" srcOrd="0" destOrd="0" presId="urn:microsoft.com/office/officeart/2018/2/layout/IconCircleList"/>
    <dgm:cxn modelId="{8F905AC9-69E6-9C47-B1D9-1840D275978C}" type="presOf" srcId="{0E0C1563-1A68-4B45-A5F8-D214BE9BA732}" destId="{0107C654-0D21-4466-9C71-3A13A1E16C0F}" srcOrd="0" destOrd="0" presId="urn:microsoft.com/office/officeart/2018/2/layout/IconCircleList"/>
    <dgm:cxn modelId="{32B52AD0-3151-6C46-9C7D-C4645AEE761B}" type="presOf" srcId="{6AC8A244-F5AC-4A66-B381-50A3E3B670D2}" destId="{EC30A1B6-4EDB-4F7E-9D44-56F1339942D0}" srcOrd="0" destOrd="0" presId="urn:microsoft.com/office/officeart/2018/2/layout/IconCircleList"/>
    <dgm:cxn modelId="{28A16BE9-D367-4A9F-B46E-8BA0D7BDAAB8}" srcId="{9407A1DA-1707-442A-A233-E52F1CEC4944}" destId="{B73A9A7C-ABDC-402D-B089-C5A86E131C35}" srcOrd="3" destOrd="0" parTransId="{9D123D79-7493-47B8-8D76-D8C41C191C3A}" sibTransId="{8D288FD6-232A-4009-A8A8-5362C51970AB}"/>
    <dgm:cxn modelId="{C1F04918-C04B-AD42-8159-F8284A19C3E9}" type="presParOf" srcId="{02979D03-43EC-4915-88F6-0BFA56DE92D5}" destId="{AD4A39E0-D4A7-4F14-A8B2-A2981590E96D}" srcOrd="0" destOrd="0" presId="urn:microsoft.com/office/officeart/2018/2/layout/IconCircleList"/>
    <dgm:cxn modelId="{6E8AC6B7-11DE-D245-897F-D8F2CB5530E2}" type="presParOf" srcId="{AD4A39E0-D4A7-4F14-A8B2-A2981590E96D}" destId="{F11024A8-6F11-4034-AAED-DDFE8090F5C3}" srcOrd="0" destOrd="0" presId="urn:microsoft.com/office/officeart/2018/2/layout/IconCircleList"/>
    <dgm:cxn modelId="{7188D113-EE56-1040-BC22-6244947A0D23}" type="presParOf" srcId="{F11024A8-6F11-4034-AAED-DDFE8090F5C3}" destId="{4AD8F918-083F-4F37-9858-3FB777E4131A}" srcOrd="0" destOrd="0" presId="urn:microsoft.com/office/officeart/2018/2/layout/IconCircleList"/>
    <dgm:cxn modelId="{1E04184A-884C-6F44-B5BB-99058A7C5FA9}" type="presParOf" srcId="{F11024A8-6F11-4034-AAED-DDFE8090F5C3}" destId="{222BFE97-C39E-454E-832F-83D53E6674D0}" srcOrd="1" destOrd="0" presId="urn:microsoft.com/office/officeart/2018/2/layout/IconCircleList"/>
    <dgm:cxn modelId="{07EC768A-72BB-A048-9DA0-BF749BB41263}" type="presParOf" srcId="{F11024A8-6F11-4034-AAED-DDFE8090F5C3}" destId="{3F603CCB-B848-4975-9A95-B76FC2E7A4C4}" srcOrd="2" destOrd="0" presId="urn:microsoft.com/office/officeart/2018/2/layout/IconCircleList"/>
    <dgm:cxn modelId="{A3CA904A-BDB5-584A-81C4-CD95075F3DC2}" type="presParOf" srcId="{F11024A8-6F11-4034-AAED-DDFE8090F5C3}" destId="{2030287D-D686-44CA-A586-2545673799F0}" srcOrd="3" destOrd="0" presId="urn:microsoft.com/office/officeart/2018/2/layout/IconCircleList"/>
    <dgm:cxn modelId="{4D429E11-FD79-D142-B6D6-0B603DD58EBD}" type="presParOf" srcId="{AD4A39E0-D4A7-4F14-A8B2-A2981590E96D}" destId="{606AD5C1-8594-48D6-A085-A0E5929081DC}" srcOrd="1" destOrd="0" presId="urn:microsoft.com/office/officeart/2018/2/layout/IconCircleList"/>
    <dgm:cxn modelId="{90F9E837-7418-6645-834E-87AC21CC1F0F}" type="presParOf" srcId="{AD4A39E0-D4A7-4F14-A8B2-A2981590E96D}" destId="{7FE0D47C-6DA5-4750-96DB-AB49AD06B27A}" srcOrd="2" destOrd="0" presId="urn:microsoft.com/office/officeart/2018/2/layout/IconCircleList"/>
    <dgm:cxn modelId="{27542B73-8610-C74F-A48C-92E366D85BA4}" type="presParOf" srcId="{7FE0D47C-6DA5-4750-96DB-AB49AD06B27A}" destId="{2C73B32B-A641-479D-98E7-7D43C49799CA}" srcOrd="0" destOrd="0" presId="urn:microsoft.com/office/officeart/2018/2/layout/IconCircleList"/>
    <dgm:cxn modelId="{74FA3137-E06A-014B-9F43-1E568102B0CC}" type="presParOf" srcId="{7FE0D47C-6DA5-4750-96DB-AB49AD06B27A}" destId="{F498A293-F121-409D-A641-4E1E3EFB3FE1}" srcOrd="1" destOrd="0" presId="urn:microsoft.com/office/officeart/2018/2/layout/IconCircleList"/>
    <dgm:cxn modelId="{154A0908-9E1D-0745-9CF3-B514C1CAD5E0}" type="presParOf" srcId="{7FE0D47C-6DA5-4750-96DB-AB49AD06B27A}" destId="{F39256E0-8B3B-4A7D-B656-0D8D97948A9A}" srcOrd="2" destOrd="0" presId="urn:microsoft.com/office/officeart/2018/2/layout/IconCircleList"/>
    <dgm:cxn modelId="{596EC65F-3772-3745-8925-2371E5B9AF56}" type="presParOf" srcId="{7FE0D47C-6DA5-4750-96DB-AB49AD06B27A}" destId="{0107C654-0D21-4466-9C71-3A13A1E16C0F}" srcOrd="3" destOrd="0" presId="urn:microsoft.com/office/officeart/2018/2/layout/IconCircleList"/>
    <dgm:cxn modelId="{4F476ED3-3845-E24A-ACE1-8C32BE32C8D3}" type="presParOf" srcId="{AD4A39E0-D4A7-4F14-A8B2-A2981590E96D}" destId="{EC30A1B6-4EDB-4F7E-9D44-56F1339942D0}" srcOrd="3" destOrd="0" presId="urn:microsoft.com/office/officeart/2018/2/layout/IconCircleList"/>
    <dgm:cxn modelId="{5995BB80-327E-7341-90A1-AB8C157EE4C6}" type="presParOf" srcId="{AD4A39E0-D4A7-4F14-A8B2-A2981590E96D}" destId="{9E29A1C6-2FB1-48EE-B278-959DAE566EF0}" srcOrd="4" destOrd="0" presId="urn:microsoft.com/office/officeart/2018/2/layout/IconCircleList"/>
    <dgm:cxn modelId="{BD8746CE-53D4-384B-9EBF-EF32932A5C1A}" type="presParOf" srcId="{9E29A1C6-2FB1-48EE-B278-959DAE566EF0}" destId="{CBF34568-6D84-49B2-9EE1-20E057D3A8F2}" srcOrd="0" destOrd="0" presId="urn:microsoft.com/office/officeart/2018/2/layout/IconCircleList"/>
    <dgm:cxn modelId="{26A2D21D-E571-7449-A701-755E8AFB5657}" type="presParOf" srcId="{9E29A1C6-2FB1-48EE-B278-959DAE566EF0}" destId="{E6CB2DA0-ACA5-4D7C-97DC-B00A7A24930F}" srcOrd="1" destOrd="0" presId="urn:microsoft.com/office/officeart/2018/2/layout/IconCircleList"/>
    <dgm:cxn modelId="{C554A06A-C4BA-FE47-96D3-3B515BCD65C0}" type="presParOf" srcId="{9E29A1C6-2FB1-48EE-B278-959DAE566EF0}" destId="{5BBE1F90-AB59-4922-98EB-33803D83D5A8}" srcOrd="2" destOrd="0" presId="urn:microsoft.com/office/officeart/2018/2/layout/IconCircleList"/>
    <dgm:cxn modelId="{39FBC196-F22B-8A44-B546-A11161AB8607}" type="presParOf" srcId="{9E29A1C6-2FB1-48EE-B278-959DAE566EF0}" destId="{A131FC9C-3F59-4497-B613-4F77797B0562}" srcOrd="3" destOrd="0" presId="urn:microsoft.com/office/officeart/2018/2/layout/IconCircleList"/>
    <dgm:cxn modelId="{F46975E9-B59A-0B4F-9B50-83924356D850}" type="presParOf" srcId="{AD4A39E0-D4A7-4F14-A8B2-A2981590E96D}" destId="{0149BACC-58D3-445D-8DDB-CC9A292813A5}" srcOrd="5" destOrd="0" presId="urn:microsoft.com/office/officeart/2018/2/layout/IconCircleList"/>
    <dgm:cxn modelId="{827D5A65-1D7D-EF4E-A8B4-BAD6B9D6B787}" type="presParOf" srcId="{AD4A39E0-D4A7-4F14-A8B2-A2981590E96D}" destId="{1BEF1BEE-5415-4D2F-BBED-13DABC6D4BF1}" srcOrd="6" destOrd="0" presId="urn:microsoft.com/office/officeart/2018/2/layout/IconCircleList"/>
    <dgm:cxn modelId="{8333DAC5-2F47-8245-849A-6F13D76475B9}" type="presParOf" srcId="{1BEF1BEE-5415-4D2F-BBED-13DABC6D4BF1}" destId="{215689EB-076A-4D62-9BD7-AA4D4A565263}" srcOrd="0" destOrd="0" presId="urn:microsoft.com/office/officeart/2018/2/layout/IconCircleList"/>
    <dgm:cxn modelId="{FF61C5C2-E5AA-3944-9016-53070D4DEA4E}" type="presParOf" srcId="{1BEF1BEE-5415-4D2F-BBED-13DABC6D4BF1}" destId="{2E3855D1-F4EC-41C2-B52D-C89253673909}" srcOrd="1" destOrd="0" presId="urn:microsoft.com/office/officeart/2018/2/layout/IconCircleList"/>
    <dgm:cxn modelId="{A062FF7E-4C97-2D45-B51E-444E3EEAB2AA}" type="presParOf" srcId="{1BEF1BEE-5415-4D2F-BBED-13DABC6D4BF1}" destId="{612752EA-2134-441B-B1FB-2D4011FFC4C0}" srcOrd="2" destOrd="0" presId="urn:microsoft.com/office/officeart/2018/2/layout/IconCircleList"/>
    <dgm:cxn modelId="{58D5CF10-5484-4F4B-84FD-650A2F74A35B}" type="presParOf" srcId="{1BEF1BEE-5415-4D2F-BBED-13DABC6D4BF1}" destId="{F6BD42EE-4ED3-4E05-B0B9-D20A0C7EC803}" srcOrd="3" destOrd="0" presId="urn:microsoft.com/office/officeart/2018/2/layout/IconCircleList"/>
    <dgm:cxn modelId="{DDEEC260-C9E1-EC4A-8D0C-B8234C0D13E2}" type="presParOf" srcId="{AD4A39E0-D4A7-4F14-A8B2-A2981590E96D}" destId="{2962C3B6-9B22-4A73-A64C-0388BAAFC733}" srcOrd="7" destOrd="0" presId="urn:microsoft.com/office/officeart/2018/2/layout/IconCircleList"/>
    <dgm:cxn modelId="{0105E3B1-C421-D747-B0D6-18094F3C97D5}" type="presParOf" srcId="{AD4A39E0-D4A7-4F14-A8B2-A2981590E96D}" destId="{E03F99E8-F4D6-4E46-A71F-070FE1C754BA}" srcOrd="8" destOrd="0" presId="urn:microsoft.com/office/officeart/2018/2/layout/IconCircleList"/>
    <dgm:cxn modelId="{B6732170-21FB-CD4E-B1A0-BDDB619F7ECC}" type="presParOf" srcId="{E03F99E8-F4D6-4E46-A71F-070FE1C754BA}" destId="{3EEA3F7B-38A0-487A-B18A-9635773FF6E5}" srcOrd="0" destOrd="0" presId="urn:microsoft.com/office/officeart/2018/2/layout/IconCircleList"/>
    <dgm:cxn modelId="{0C1D53EA-5617-A545-895E-7DE1CEC7482F}" type="presParOf" srcId="{E03F99E8-F4D6-4E46-A71F-070FE1C754BA}" destId="{928642FF-A47A-4AD1-91A9-356D0E1B32E2}" srcOrd="1" destOrd="0" presId="urn:microsoft.com/office/officeart/2018/2/layout/IconCircleList"/>
    <dgm:cxn modelId="{CE4626FA-9646-9A42-BF33-72D378278EC2}" type="presParOf" srcId="{E03F99E8-F4D6-4E46-A71F-070FE1C754BA}" destId="{90FED7DA-4BB5-4FF6-B8F8-69B15C755255}" srcOrd="2" destOrd="0" presId="urn:microsoft.com/office/officeart/2018/2/layout/IconCircleList"/>
    <dgm:cxn modelId="{41CE4461-21F3-9C49-B0B6-FA3ABE751C10}" type="presParOf" srcId="{E03F99E8-F4D6-4E46-A71F-070FE1C754BA}" destId="{8F2287E1-D97C-4A8E-AA17-AB063703D577}" srcOrd="3" destOrd="0" presId="urn:microsoft.com/office/officeart/2018/2/layout/IconCircleList"/>
    <dgm:cxn modelId="{40868BB8-B6AA-1D45-814D-118CAD0CDFB4}" type="presParOf" srcId="{AD4A39E0-D4A7-4F14-A8B2-A2981590E96D}" destId="{2DB27802-BAA9-449C-9B88-B4AE94F3B5CA}" srcOrd="9" destOrd="0" presId="urn:microsoft.com/office/officeart/2018/2/layout/IconCircleList"/>
    <dgm:cxn modelId="{A9A0677D-DFBC-BA44-B560-F932D27BED6F}" type="presParOf" srcId="{AD4A39E0-D4A7-4F14-A8B2-A2981590E96D}" destId="{918FB2B0-7358-473E-B3C7-19E9835401DD}" srcOrd="10" destOrd="0" presId="urn:microsoft.com/office/officeart/2018/2/layout/IconCircleList"/>
    <dgm:cxn modelId="{FDFDDC13-4945-9B4C-A3CB-766F770144D1}" type="presParOf" srcId="{918FB2B0-7358-473E-B3C7-19E9835401DD}" destId="{E5FD6DC7-05F4-4ADE-94A6-3441DC318671}" srcOrd="0" destOrd="0" presId="urn:microsoft.com/office/officeart/2018/2/layout/IconCircleList"/>
    <dgm:cxn modelId="{D17993A6-C806-E540-A026-5C380E8A59E9}" type="presParOf" srcId="{918FB2B0-7358-473E-B3C7-19E9835401DD}" destId="{9A69AFE3-5FE2-42A0-8C6D-7740EA0C0626}" srcOrd="1" destOrd="0" presId="urn:microsoft.com/office/officeart/2018/2/layout/IconCircleList"/>
    <dgm:cxn modelId="{FCD0F4C9-96F9-F747-8FC1-08AFB6B4BC5D}" type="presParOf" srcId="{918FB2B0-7358-473E-B3C7-19E9835401DD}" destId="{9F04EB69-2E3F-49C6-9B37-51A618D84F48}" srcOrd="2" destOrd="0" presId="urn:microsoft.com/office/officeart/2018/2/layout/IconCircleList"/>
    <dgm:cxn modelId="{2777949A-E657-034E-B6C5-89AF65285A9C}" type="presParOf" srcId="{918FB2B0-7358-473E-B3C7-19E9835401DD}" destId="{5725B90F-92D1-4D36-8D02-BA5D8578A8F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2A6AC-4666-4E2A-9E11-9D509567E539}" type="doc">
      <dgm:prSet loTypeId="urn:microsoft.com/office/officeart/2016/7/layout/BasicLinearProcessNumbered" loCatId="process" qsTypeId="urn:microsoft.com/office/officeart/2005/8/quickstyle/simple1" qsCatId="simple" csTypeId="urn:microsoft.com/office/officeart/2005/8/colors/accent0_3" csCatId="mainScheme"/>
      <dgm:spPr/>
      <dgm:t>
        <a:bodyPr/>
        <a:lstStyle/>
        <a:p>
          <a:endParaRPr lang="en-US"/>
        </a:p>
      </dgm:t>
    </dgm:pt>
    <dgm:pt modelId="{A72DAC5F-BC63-49CE-8AB0-A669640B37C8}">
      <dgm:prSet custT="1"/>
      <dgm:spPr/>
      <dgm:t>
        <a:bodyPr/>
        <a:lstStyle/>
        <a:p>
          <a:pPr algn="ctr"/>
          <a:r>
            <a:rPr lang="en-US" sz="3200">
              <a:latin typeface="Times New Roman" panose="02020603050405020304" pitchFamily="18" charset="0"/>
              <a:cs typeface="Times New Roman" panose="02020603050405020304" pitchFamily="18" charset="0"/>
            </a:rPr>
            <a:t>Finish the Lunch &amp; Learn flyer and finalize design</a:t>
          </a:r>
        </a:p>
      </dgm:t>
    </dgm:pt>
    <dgm:pt modelId="{F4FD08AF-20C1-4141-898F-F2506B3817E1}" type="parTrans" cxnId="{59340ED1-861A-45B5-B258-25B6ADD455A0}">
      <dgm:prSet/>
      <dgm:spPr/>
      <dgm:t>
        <a:bodyPr/>
        <a:lstStyle/>
        <a:p>
          <a:endParaRPr lang="en-US"/>
        </a:p>
      </dgm:t>
    </dgm:pt>
    <dgm:pt modelId="{900F3718-5287-4E69-BA2E-E0B2F9A9DD6B}" type="sibTrans" cxnId="{59340ED1-861A-45B5-B258-25B6ADD455A0}">
      <dgm:prSet phldrT="1" phldr="0"/>
      <dgm:spPr/>
      <dgm:t>
        <a:bodyPr/>
        <a:lstStyle/>
        <a:p>
          <a:r>
            <a:rPr lang="en-US"/>
            <a:t>1</a:t>
          </a:r>
        </a:p>
      </dgm:t>
    </dgm:pt>
    <dgm:pt modelId="{69C1A2E0-7B31-4505-8EEC-351396C8A98F}">
      <dgm:prSet custT="1"/>
      <dgm:spPr/>
      <dgm:t>
        <a:bodyPr/>
        <a:lstStyle/>
        <a:p>
          <a:pPr algn="ctr"/>
          <a:r>
            <a:rPr lang="en-US" sz="3200">
              <a:latin typeface="Times New Roman" panose="02020603050405020304" pitchFamily="18" charset="0"/>
              <a:cs typeface="Times New Roman" panose="02020603050405020304" pitchFamily="18" charset="0"/>
            </a:rPr>
            <a:t>Submit updated marketing materials for long-term use</a:t>
          </a:r>
        </a:p>
      </dgm:t>
    </dgm:pt>
    <dgm:pt modelId="{B64BD82A-9341-4847-8763-A3121A6AE533}" type="parTrans" cxnId="{40CF5F6C-BD1E-4FDB-8F02-58E925C4321D}">
      <dgm:prSet/>
      <dgm:spPr/>
      <dgm:t>
        <a:bodyPr/>
        <a:lstStyle/>
        <a:p>
          <a:endParaRPr lang="en-US"/>
        </a:p>
      </dgm:t>
    </dgm:pt>
    <dgm:pt modelId="{107D52CA-1E8D-4E7D-A4D3-2966D41E241C}" type="sibTrans" cxnId="{40CF5F6C-BD1E-4FDB-8F02-58E925C4321D}">
      <dgm:prSet phldrT="2" phldr="0"/>
      <dgm:spPr/>
      <dgm:t>
        <a:bodyPr/>
        <a:lstStyle/>
        <a:p>
          <a:r>
            <a:rPr lang="en-US"/>
            <a:t>2</a:t>
          </a:r>
        </a:p>
      </dgm:t>
    </dgm:pt>
    <dgm:pt modelId="{B1FD1955-BA4D-47DB-A320-A86A8B18688E}">
      <dgm:prSet custT="1"/>
      <dgm:spPr/>
      <dgm:t>
        <a:bodyPr/>
        <a:lstStyle/>
        <a:p>
          <a:pPr algn="ctr"/>
          <a:r>
            <a:rPr lang="en-US" sz="3200">
              <a:latin typeface="Times New Roman" panose="02020603050405020304" pitchFamily="18" charset="0"/>
              <a:cs typeface="Times New Roman" panose="02020603050405020304" pitchFamily="18" charset="0"/>
            </a:rPr>
            <a:t>Share a list of potential partner organizations</a:t>
          </a:r>
        </a:p>
      </dgm:t>
    </dgm:pt>
    <dgm:pt modelId="{18364320-599E-4124-BF53-F83300001560}" type="parTrans" cxnId="{A9D49C80-6952-46DE-935D-D0551BEA84EA}">
      <dgm:prSet/>
      <dgm:spPr/>
      <dgm:t>
        <a:bodyPr/>
        <a:lstStyle/>
        <a:p>
          <a:endParaRPr lang="en-US"/>
        </a:p>
      </dgm:t>
    </dgm:pt>
    <dgm:pt modelId="{265235EC-3DC2-4AA2-ACD9-D0D40217F380}" type="sibTrans" cxnId="{A9D49C80-6952-46DE-935D-D0551BEA84EA}">
      <dgm:prSet phldrT="3" phldr="0"/>
      <dgm:spPr/>
      <dgm:t>
        <a:bodyPr/>
        <a:lstStyle/>
        <a:p>
          <a:r>
            <a:rPr lang="en-US"/>
            <a:t>3</a:t>
          </a:r>
        </a:p>
      </dgm:t>
    </dgm:pt>
    <dgm:pt modelId="{79875D24-A2A7-F343-A11F-4075A0C11E19}" type="pres">
      <dgm:prSet presAssocID="{B062A6AC-4666-4E2A-9E11-9D509567E539}" presName="Name0" presStyleCnt="0">
        <dgm:presLayoutVars>
          <dgm:animLvl val="lvl"/>
          <dgm:resizeHandles val="exact"/>
        </dgm:presLayoutVars>
      </dgm:prSet>
      <dgm:spPr/>
    </dgm:pt>
    <dgm:pt modelId="{818BD050-D954-8741-BDAB-E13AB6BB0E5E}" type="pres">
      <dgm:prSet presAssocID="{A72DAC5F-BC63-49CE-8AB0-A669640B37C8}" presName="compositeNode" presStyleCnt="0">
        <dgm:presLayoutVars>
          <dgm:bulletEnabled val="1"/>
        </dgm:presLayoutVars>
      </dgm:prSet>
      <dgm:spPr/>
    </dgm:pt>
    <dgm:pt modelId="{284327BE-21C5-014B-8F99-EDFFD7028276}" type="pres">
      <dgm:prSet presAssocID="{A72DAC5F-BC63-49CE-8AB0-A669640B37C8}" presName="bgRect" presStyleLbl="bgAccFollowNode1" presStyleIdx="0" presStyleCnt="3"/>
      <dgm:spPr/>
    </dgm:pt>
    <dgm:pt modelId="{28794352-22E3-AB41-9678-C5EC17068403}" type="pres">
      <dgm:prSet presAssocID="{900F3718-5287-4E69-BA2E-E0B2F9A9DD6B}" presName="sibTransNodeCircle" presStyleLbl="alignNode1" presStyleIdx="0" presStyleCnt="6">
        <dgm:presLayoutVars>
          <dgm:chMax val="0"/>
          <dgm:bulletEnabled/>
        </dgm:presLayoutVars>
      </dgm:prSet>
      <dgm:spPr/>
    </dgm:pt>
    <dgm:pt modelId="{C6ADBF7C-263C-634F-A6F5-601CD6C80D24}" type="pres">
      <dgm:prSet presAssocID="{A72DAC5F-BC63-49CE-8AB0-A669640B37C8}" presName="bottomLine" presStyleLbl="alignNode1" presStyleIdx="1" presStyleCnt="6">
        <dgm:presLayoutVars/>
      </dgm:prSet>
      <dgm:spPr/>
    </dgm:pt>
    <dgm:pt modelId="{3D4E5DCD-F601-9E43-9122-D3879EB012BF}" type="pres">
      <dgm:prSet presAssocID="{A72DAC5F-BC63-49CE-8AB0-A669640B37C8}" presName="nodeText" presStyleLbl="bgAccFollowNode1" presStyleIdx="0" presStyleCnt="3">
        <dgm:presLayoutVars>
          <dgm:bulletEnabled val="1"/>
        </dgm:presLayoutVars>
      </dgm:prSet>
      <dgm:spPr/>
    </dgm:pt>
    <dgm:pt modelId="{B0CB374C-A3AC-0741-849E-3DC41C367717}" type="pres">
      <dgm:prSet presAssocID="{900F3718-5287-4E69-BA2E-E0B2F9A9DD6B}" presName="sibTrans" presStyleCnt="0"/>
      <dgm:spPr/>
    </dgm:pt>
    <dgm:pt modelId="{38FEE905-17E8-5F43-9B29-19B3EDEFDB6F}" type="pres">
      <dgm:prSet presAssocID="{69C1A2E0-7B31-4505-8EEC-351396C8A98F}" presName="compositeNode" presStyleCnt="0">
        <dgm:presLayoutVars>
          <dgm:bulletEnabled val="1"/>
        </dgm:presLayoutVars>
      </dgm:prSet>
      <dgm:spPr/>
    </dgm:pt>
    <dgm:pt modelId="{ECF31A4C-257C-D844-BA0C-BF166B7EA128}" type="pres">
      <dgm:prSet presAssocID="{69C1A2E0-7B31-4505-8EEC-351396C8A98F}" presName="bgRect" presStyleLbl="bgAccFollowNode1" presStyleIdx="1" presStyleCnt="3"/>
      <dgm:spPr/>
    </dgm:pt>
    <dgm:pt modelId="{73D463ED-5A8D-9241-8D4B-BC7F5ED60F6E}" type="pres">
      <dgm:prSet presAssocID="{107D52CA-1E8D-4E7D-A4D3-2966D41E241C}" presName="sibTransNodeCircle" presStyleLbl="alignNode1" presStyleIdx="2" presStyleCnt="6">
        <dgm:presLayoutVars>
          <dgm:chMax val="0"/>
          <dgm:bulletEnabled/>
        </dgm:presLayoutVars>
      </dgm:prSet>
      <dgm:spPr/>
    </dgm:pt>
    <dgm:pt modelId="{23077F73-9A9C-1C4B-9707-26492A20E3E4}" type="pres">
      <dgm:prSet presAssocID="{69C1A2E0-7B31-4505-8EEC-351396C8A98F}" presName="bottomLine" presStyleLbl="alignNode1" presStyleIdx="3" presStyleCnt="6">
        <dgm:presLayoutVars/>
      </dgm:prSet>
      <dgm:spPr/>
    </dgm:pt>
    <dgm:pt modelId="{207788EE-3ABD-DE4D-84D4-5FDCD8FFBD37}" type="pres">
      <dgm:prSet presAssocID="{69C1A2E0-7B31-4505-8EEC-351396C8A98F}" presName="nodeText" presStyleLbl="bgAccFollowNode1" presStyleIdx="1" presStyleCnt="3">
        <dgm:presLayoutVars>
          <dgm:bulletEnabled val="1"/>
        </dgm:presLayoutVars>
      </dgm:prSet>
      <dgm:spPr/>
    </dgm:pt>
    <dgm:pt modelId="{CE32AD6A-03DE-494C-9A13-099BA00366B8}" type="pres">
      <dgm:prSet presAssocID="{107D52CA-1E8D-4E7D-A4D3-2966D41E241C}" presName="sibTrans" presStyleCnt="0"/>
      <dgm:spPr/>
    </dgm:pt>
    <dgm:pt modelId="{820CC5A2-3A4C-4542-B076-4E5C5612F859}" type="pres">
      <dgm:prSet presAssocID="{B1FD1955-BA4D-47DB-A320-A86A8B18688E}" presName="compositeNode" presStyleCnt="0">
        <dgm:presLayoutVars>
          <dgm:bulletEnabled val="1"/>
        </dgm:presLayoutVars>
      </dgm:prSet>
      <dgm:spPr/>
    </dgm:pt>
    <dgm:pt modelId="{F647367B-694C-D64A-95E1-B66E6682EBD8}" type="pres">
      <dgm:prSet presAssocID="{B1FD1955-BA4D-47DB-A320-A86A8B18688E}" presName="bgRect" presStyleLbl="bgAccFollowNode1" presStyleIdx="2" presStyleCnt="3"/>
      <dgm:spPr/>
    </dgm:pt>
    <dgm:pt modelId="{4C4007BB-AE5A-8741-8F39-CAC5F1C4289D}" type="pres">
      <dgm:prSet presAssocID="{265235EC-3DC2-4AA2-ACD9-D0D40217F380}" presName="sibTransNodeCircle" presStyleLbl="alignNode1" presStyleIdx="4" presStyleCnt="6">
        <dgm:presLayoutVars>
          <dgm:chMax val="0"/>
          <dgm:bulletEnabled/>
        </dgm:presLayoutVars>
      </dgm:prSet>
      <dgm:spPr/>
    </dgm:pt>
    <dgm:pt modelId="{7E547DC6-E3EE-DB47-A38F-C8C854498408}" type="pres">
      <dgm:prSet presAssocID="{B1FD1955-BA4D-47DB-A320-A86A8B18688E}" presName="bottomLine" presStyleLbl="alignNode1" presStyleIdx="5" presStyleCnt="6">
        <dgm:presLayoutVars/>
      </dgm:prSet>
      <dgm:spPr/>
    </dgm:pt>
    <dgm:pt modelId="{D4A0D874-8ED7-8A45-9A73-6042C71541E7}" type="pres">
      <dgm:prSet presAssocID="{B1FD1955-BA4D-47DB-A320-A86A8B18688E}" presName="nodeText" presStyleLbl="bgAccFollowNode1" presStyleIdx="2" presStyleCnt="3">
        <dgm:presLayoutVars>
          <dgm:bulletEnabled val="1"/>
        </dgm:presLayoutVars>
      </dgm:prSet>
      <dgm:spPr/>
    </dgm:pt>
  </dgm:ptLst>
  <dgm:cxnLst>
    <dgm:cxn modelId="{E4D60701-B897-40D2-8789-03F72120696F}" type="presOf" srcId="{B062A6AC-4666-4E2A-9E11-9D509567E539}" destId="{79875D24-A2A7-F343-A11F-4075A0C11E19}" srcOrd="0" destOrd="0" presId="urn:microsoft.com/office/officeart/2016/7/layout/BasicLinearProcessNumbered"/>
    <dgm:cxn modelId="{593AA612-44B9-47E7-9F6F-C052B01C6911}" type="presOf" srcId="{A72DAC5F-BC63-49CE-8AB0-A669640B37C8}" destId="{3D4E5DCD-F601-9E43-9122-D3879EB012BF}" srcOrd="1" destOrd="0" presId="urn:microsoft.com/office/officeart/2016/7/layout/BasicLinearProcessNumbered"/>
    <dgm:cxn modelId="{1119C128-B8E7-4998-86A7-B0D6FE9D490D}" type="presOf" srcId="{900F3718-5287-4E69-BA2E-E0B2F9A9DD6B}" destId="{28794352-22E3-AB41-9678-C5EC17068403}" srcOrd="0" destOrd="0" presId="urn:microsoft.com/office/officeart/2016/7/layout/BasicLinearProcessNumbered"/>
    <dgm:cxn modelId="{CDBF492C-40D9-477E-98D0-BB9297D67DF4}" type="presOf" srcId="{107D52CA-1E8D-4E7D-A4D3-2966D41E241C}" destId="{73D463ED-5A8D-9241-8D4B-BC7F5ED60F6E}" srcOrd="0" destOrd="0" presId="urn:microsoft.com/office/officeart/2016/7/layout/BasicLinearProcessNumbered"/>
    <dgm:cxn modelId="{C54F872D-CE83-4098-948F-8C4685F501E6}" type="presOf" srcId="{B1FD1955-BA4D-47DB-A320-A86A8B18688E}" destId="{D4A0D874-8ED7-8A45-9A73-6042C71541E7}" srcOrd="1" destOrd="0" presId="urn:microsoft.com/office/officeart/2016/7/layout/BasicLinearProcessNumbered"/>
    <dgm:cxn modelId="{32ECB42D-BB56-4630-9017-C23675B4502A}" type="presOf" srcId="{69C1A2E0-7B31-4505-8EEC-351396C8A98F}" destId="{207788EE-3ABD-DE4D-84D4-5FDCD8FFBD37}" srcOrd="1" destOrd="0" presId="urn:microsoft.com/office/officeart/2016/7/layout/BasicLinearProcessNumbered"/>
    <dgm:cxn modelId="{17C19D60-C007-4777-84AD-21EF07D2448B}" type="presOf" srcId="{B1FD1955-BA4D-47DB-A320-A86A8B18688E}" destId="{F647367B-694C-D64A-95E1-B66E6682EBD8}" srcOrd="0" destOrd="0" presId="urn:microsoft.com/office/officeart/2016/7/layout/BasicLinearProcessNumbered"/>
    <dgm:cxn modelId="{40CF5F6C-BD1E-4FDB-8F02-58E925C4321D}" srcId="{B062A6AC-4666-4E2A-9E11-9D509567E539}" destId="{69C1A2E0-7B31-4505-8EEC-351396C8A98F}" srcOrd="1" destOrd="0" parTransId="{B64BD82A-9341-4847-8763-A3121A6AE533}" sibTransId="{107D52CA-1E8D-4E7D-A4D3-2966D41E241C}"/>
    <dgm:cxn modelId="{AB8EAE59-5FF8-45D4-81A5-7986FB9E479C}" type="presOf" srcId="{265235EC-3DC2-4AA2-ACD9-D0D40217F380}" destId="{4C4007BB-AE5A-8741-8F39-CAC5F1C4289D}" srcOrd="0" destOrd="0" presId="urn:microsoft.com/office/officeart/2016/7/layout/BasicLinearProcessNumbered"/>
    <dgm:cxn modelId="{A9D49C80-6952-46DE-935D-D0551BEA84EA}" srcId="{B062A6AC-4666-4E2A-9E11-9D509567E539}" destId="{B1FD1955-BA4D-47DB-A320-A86A8B18688E}" srcOrd="2" destOrd="0" parTransId="{18364320-599E-4124-BF53-F83300001560}" sibTransId="{265235EC-3DC2-4AA2-ACD9-D0D40217F380}"/>
    <dgm:cxn modelId="{BB553FBA-4121-405B-BFEA-06A3174194E0}" type="presOf" srcId="{A72DAC5F-BC63-49CE-8AB0-A669640B37C8}" destId="{284327BE-21C5-014B-8F99-EDFFD7028276}" srcOrd="0" destOrd="0" presId="urn:microsoft.com/office/officeart/2016/7/layout/BasicLinearProcessNumbered"/>
    <dgm:cxn modelId="{59340ED1-861A-45B5-B258-25B6ADD455A0}" srcId="{B062A6AC-4666-4E2A-9E11-9D509567E539}" destId="{A72DAC5F-BC63-49CE-8AB0-A669640B37C8}" srcOrd="0" destOrd="0" parTransId="{F4FD08AF-20C1-4141-898F-F2506B3817E1}" sibTransId="{900F3718-5287-4E69-BA2E-E0B2F9A9DD6B}"/>
    <dgm:cxn modelId="{F3FF43F2-8408-4026-8531-A75E0AB636A0}" type="presOf" srcId="{69C1A2E0-7B31-4505-8EEC-351396C8A98F}" destId="{ECF31A4C-257C-D844-BA0C-BF166B7EA128}" srcOrd="0" destOrd="0" presId="urn:microsoft.com/office/officeart/2016/7/layout/BasicLinearProcessNumbered"/>
    <dgm:cxn modelId="{B67862CD-495B-4CA4-BB04-40B03C0F2407}" type="presParOf" srcId="{79875D24-A2A7-F343-A11F-4075A0C11E19}" destId="{818BD050-D954-8741-BDAB-E13AB6BB0E5E}" srcOrd="0" destOrd="0" presId="urn:microsoft.com/office/officeart/2016/7/layout/BasicLinearProcessNumbered"/>
    <dgm:cxn modelId="{F6D95DC8-3213-4A4B-8953-DEB89FE0AEE0}" type="presParOf" srcId="{818BD050-D954-8741-BDAB-E13AB6BB0E5E}" destId="{284327BE-21C5-014B-8F99-EDFFD7028276}" srcOrd="0" destOrd="0" presId="urn:microsoft.com/office/officeart/2016/7/layout/BasicLinearProcessNumbered"/>
    <dgm:cxn modelId="{9208C7C9-4F44-443F-B8F5-F638A2B69E6A}" type="presParOf" srcId="{818BD050-D954-8741-BDAB-E13AB6BB0E5E}" destId="{28794352-22E3-AB41-9678-C5EC17068403}" srcOrd="1" destOrd="0" presId="urn:microsoft.com/office/officeart/2016/7/layout/BasicLinearProcessNumbered"/>
    <dgm:cxn modelId="{965B49D9-A00B-46A8-B802-CCF120F5A46E}" type="presParOf" srcId="{818BD050-D954-8741-BDAB-E13AB6BB0E5E}" destId="{C6ADBF7C-263C-634F-A6F5-601CD6C80D24}" srcOrd="2" destOrd="0" presId="urn:microsoft.com/office/officeart/2016/7/layout/BasicLinearProcessNumbered"/>
    <dgm:cxn modelId="{3EA82FFA-ABEE-49DC-B6F6-3D2D0972A610}" type="presParOf" srcId="{818BD050-D954-8741-BDAB-E13AB6BB0E5E}" destId="{3D4E5DCD-F601-9E43-9122-D3879EB012BF}" srcOrd="3" destOrd="0" presId="urn:microsoft.com/office/officeart/2016/7/layout/BasicLinearProcessNumbered"/>
    <dgm:cxn modelId="{AF6BE14E-8BF4-4025-835B-CAD2FCECC074}" type="presParOf" srcId="{79875D24-A2A7-F343-A11F-4075A0C11E19}" destId="{B0CB374C-A3AC-0741-849E-3DC41C367717}" srcOrd="1" destOrd="0" presId="urn:microsoft.com/office/officeart/2016/7/layout/BasicLinearProcessNumbered"/>
    <dgm:cxn modelId="{3C1969B6-DE5C-4BF1-A9D2-3790273BA598}" type="presParOf" srcId="{79875D24-A2A7-F343-A11F-4075A0C11E19}" destId="{38FEE905-17E8-5F43-9B29-19B3EDEFDB6F}" srcOrd="2" destOrd="0" presId="urn:microsoft.com/office/officeart/2016/7/layout/BasicLinearProcessNumbered"/>
    <dgm:cxn modelId="{809B59DA-D159-4A2C-BC7B-B21FAE81EBCD}" type="presParOf" srcId="{38FEE905-17E8-5F43-9B29-19B3EDEFDB6F}" destId="{ECF31A4C-257C-D844-BA0C-BF166B7EA128}" srcOrd="0" destOrd="0" presId="urn:microsoft.com/office/officeart/2016/7/layout/BasicLinearProcessNumbered"/>
    <dgm:cxn modelId="{475857C4-BFAA-4699-95D0-00DB0EF45828}" type="presParOf" srcId="{38FEE905-17E8-5F43-9B29-19B3EDEFDB6F}" destId="{73D463ED-5A8D-9241-8D4B-BC7F5ED60F6E}" srcOrd="1" destOrd="0" presId="urn:microsoft.com/office/officeart/2016/7/layout/BasicLinearProcessNumbered"/>
    <dgm:cxn modelId="{39BEF5C7-4A58-41DC-8BE8-BA85A67F69BD}" type="presParOf" srcId="{38FEE905-17E8-5F43-9B29-19B3EDEFDB6F}" destId="{23077F73-9A9C-1C4B-9707-26492A20E3E4}" srcOrd="2" destOrd="0" presId="urn:microsoft.com/office/officeart/2016/7/layout/BasicLinearProcessNumbered"/>
    <dgm:cxn modelId="{3F40959E-B431-4C26-8D27-4F91212DE545}" type="presParOf" srcId="{38FEE905-17E8-5F43-9B29-19B3EDEFDB6F}" destId="{207788EE-3ABD-DE4D-84D4-5FDCD8FFBD37}" srcOrd="3" destOrd="0" presId="urn:microsoft.com/office/officeart/2016/7/layout/BasicLinearProcessNumbered"/>
    <dgm:cxn modelId="{C0685BD3-3F24-4ACC-8FC4-576AA336895C}" type="presParOf" srcId="{79875D24-A2A7-F343-A11F-4075A0C11E19}" destId="{CE32AD6A-03DE-494C-9A13-099BA00366B8}" srcOrd="3" destOrd="0" presId="urn:microsoft.com/office/officeart/2016/7/layout/BasicLinearProcessNumbered"/>
    <dgm:cxn modelId="{81DD2F8A-5A88-4ED5-B022-E1059BD5761D}" type="presParOf" srcId="{79875D24-A2A7-F343-A11F-4075A0C11E19}" destId="{820CC5A2-3A4C-4542-B076-4E5C5612F859}" srcOrd="4" destOrd="0" presId="urn:microsoft.com/office/officeart/2016/7/layout/BasicLinearProcessNumbered"/>
    <dgm:cxn modelId="{4452DD72-8E32-415D-B22F-DF4762B95388}" type="presParOf" srcId="{820CC5A2-3A4C-4542-B076-4E5C5612F859}" destId="{F647367B-694C-D64A-95E1-B66E6682EBD8}" srcOrd="0" destOrd="0" presId="urn:microsoft.com/office/officeart/2016/7/layout/BasicLinearProcessNumbered"/>
    <dgm:cxn modelId="{143909BE-8F10-4CDF-BE80-29411A25EA08}" type="presParOf" srcId="{820CC5A2-3A4C-4542-B076-4E5C5612F859}" destId="{4C4007BB-AE5A-8741-8F39-CAC5F1C4289D}" srcOrd="1" destOrd="0" presId="urn:microsoft.com/office/officeart/2016/7/layout/BasicLinearProcessNumbered"/>
    <dgm:cxn modelId="{8DFE8139-917F-424C-8EBE-38B0C3A9F30A}" type="presParOf" srcId="{820CC5A2-3A4C-4542-B076-4E5C5612F859}" destId="{7E547DC6-E3EE-DB47-A38F-C8C854498408}" srcOrd="2" destOrd="0" presId="urn:microsoft.com/office/officeart/2016/7/layout/BasicLinearProcessNumbered"/>
    <dgm:cxn modelId="{71DAB119-B077-4D91-BFC8-CAD1EA670BB9}" type="presParOf" srcId="{820CC5A2-3A4C-4542-B076-4E5C5612F859}" destId="{D4A0D874-8ED7-8A45-9A73-6042C71541E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17499-38AC-2348-BEC5-98AB379A87AD}">
      <dsp:nvSpPr>
        <dsp:cNvPr id="0" name=""/>
        <dsp:cNvSpPr/>
      </dsp:nvSpPr>
      <dsp:spPr>
        <a:xfrm>
          <a:off x="9281" y="53239"/>
          <a:ext cx="3673011" cy="1101903"/>
        </a:xfrm>
        <a:prstGeom prst="chevron">
          <a:avLst>
            <a:gd name="adj" fmla="val 30000"/>
          </a:avLst>
        </a:prstGeom>
        <a:solidFill>
          <a:schemeClr val="tx2">
            <a:lumMod val="90000"/>
            <a:lumOff val="1000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54" tIns="136054" rIns="136054" bIns="136054" numCol="1" spcCol="1270" anchor="ctr" anchorCtr="0">
          <a:noAutofit/>
        </a:bodyPr>
        <a:lstStyle/>
        <a:p>
          <a:pPr marL="0" lvl="0" indent="0" algn="ctr" defTabSz="1244600">
            <a:lnSpc>
              <a:spcPct val="90000"/>
            </a:lnSpc>
            <a:spcBef>
              <a:spcPct val="0"/>
            </a:spcBef>
            <a:spcAft>
              <a:spcPct val="35000"/>
            </a:spcAft>
            <a:buNone/>
            <a:defRPr b="1"/>
          </a:pPr>
          <a:r>
            <a:rPr lang="en-US" sz="2800" b="1" kern="1200">
              <a:latin typeface="Times New Roman" panose="02020603050405020304" pitchFamily="18" charset="0"/>
              <a:cs typeface="Times New Roman" panose="02020603050405020304" pitchFamily="18" charset="0"/>
            </a:rPr>
            <a:t>Input</a:t>
          </a:r>
          <a:r>
            <a:rPr lang="en-US" sz="2800" kern="1200">
              <a:latin typeface="Times New Roman" panose="02020603050405020304" pitchFamily="18" charset="0"/>
              <a:cs typeface="Times New Roman" panose="02020603050405020304" pitchFamily="18" charset="0"/>
            </a:rPr>
            <a:t>​</a:t>
          </a:r>
        </a:p>
      </dsp:txBody>
      <dsp:txXfrm>
        <a:off x="339852" y="53239"/>
        <a:ext cx="3011869" cy="1101903"/>
      </dsp:txXfrm>
    </dsp:sp>
    <dsp:sp modelId="{7BE70C2F-0F41-7D4D-BE7A-AF931FEAD7F7}">
      <dsp:nvSpPr>
        <dsp:cNvPr id="0" name=""/>
        <dsp:cNvSpPr/>
      </dsp:nvSpPr>
      <dsp:spPr>
        <a:xfrm>
          <a:off x="9281" y="1155142"/>
          <a:ext cx="3342440" cy="3447180"/>
        </a:xfrm>
        <a:prstGeom prst="rect">
          <a:avLst/>
        </a:prstGeom>
        <a:solidFill>
          <a:schemeClr val="tx2">
            <a:lumMod val="10000"/>
            <a:lumOff val="90000"/>
            <a:alpha val="90000"/>
          </a:schemeClr>
        </a:solidFill>
        <a:ln w="19050" cap="flat" cmpd="sng" algn="ctr">
          <a:solidFill>
            <a:schemeClr val="bg1">
              <a:lumMod val="6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127" tIns="264127" rIns="264127" bIns="528254"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DRR </a:t>
          </a:r>
        </a:p>
        <a:p>
          <a:pPr marL="0" lvl="0" indent="0" algn="l" defTabSz="933450">
            <a:lnSpc>
              <a:spcPct val="90000"/>
            </a:lnSpc>
            <a:spcBef>
              <a:spcPct val="0"/>
            </a:spcBef>
            <a:spcAft>
              <a:spcPct val="35000"/>
            </a:spcAft>
            <a:buNone/>
          </a:pPr>
          <a:endParaRPr lang="en-US" sz="2100" kern="1200">
            <a:latin typeface="Times New Roman" panose="02020603050405020304" pitchFamily="18" charset="0"/>
            <a:cs typeface="Times New Roman" panose="02020603050405020304" pitchFamily="18" charset="0"/>
          </a:endParaRP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WE Inc.</a:t>
          </a:r>
        </a:p>
      </dsp:txBody>
      <dsp:txXfrm>
        <a:off x="9281" y="1155142"/>
        <a:ext cx="3342440" cy="3447180"/>
      </dsp:txXfrm>
    </dsp:sp>
    <dsp:sp modelId="{4D58171C-ADF7-3B49-932A-DE1084252C09}">
      <dsp:nvSpPr>
        <dsp:cNvPr id="0" name=""/>
        <dsp:cNvSpPr/>
      </dsp:nvSpPr>
      <dsp:spPr>
        <a:xfrm>
          <a:off x="3627704" y="53239"/>
          <a:ext cx="3673011" cy="1101903"/>
        </a:xfrm>
        <a:prstGeom prst="chevron">
          <a:avLst>
            <a:gd name="adj" fmla="val 30000"/>
          </a:avLst>
        </a:prstGeom>
        <a:solidFill>
          <a:schemeClr val="tx2">
            <a:lumMod val="90000"/>
            <a:lumOff val="1000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54" tIns="136054" rIns="136054" bIns="136054" numCol="1" spcCol="1270" anchor="ctr" anchorCtr="0">
          <a:noAutofit/>
        </a:bodyPr>
        <a:lstStyle/>
        <a:p>
          <a:pPr marL="0" lvl="0" indent="0" algn="ctr" defTabSz="1244600">
            <a:lnSpc>
              <a:spcPct val="90000"/>
            </a:lnSpc>
            <a:spcBef>
              <a:spcPct val="0"/>
            </a:spcBef>
            <a:spcAft>
              <a:spcPct val="35000"/>
            </a:spcAft>
            <a:buNone/>
            <a:defRPr b="1"/>
          </a:pPr>
          <a:r>
            <a:rPr lang="en-US" sz="2800" b="1" kern="1200">
              <a:latin typeface="Times New Roman" panose="02020603050405020304" pitchFamily="18" charset="0"/>
              <a:cs typeface="Times New Roman" panose="02020603050405020304" pitchFamily="18" charset="0"/>
            </a:rPr>
            <a:t>Activities</a:t>
          </a:r>
          <a:r>
            <a:rPr lang="en-US" sz="2800" kern="1200">
              <a:latin typeface="Times New Roman" panose="02020603050405020304" pitchFamily="18" charset="0"/>
              <a:cs typeface="Times New Roman" panose="02020603050405020304" pitchFamily="18" charset="0"/>
            </a:rPr>
            <a:t>​</a:t>
          </a:r>
        </a:p>
      </dsp:txBody>
      <dsp:txXfrm>
        <a:off x="3958275" y="53239"/>
        <a:ext cx="3011869" cy="1101903"/>
      </dsp:txXfrm>
    </dsp:sp>
    <dsp:sp modelId="{A58F4A9A-A505-5D4A-994E-B781A82A8D1B}">
      <dsp:nvSpPr>
        <dsp:cNvPr id="0" name=""/>
        <dsp:cNvSpPr/>
      </dsp:nvSpPr>
      <dsp:spPr>
        <a:xfrm>
          <a:off x="3627704" y="1155142"/>
          <a:ext cx="3342440" cy="3447180"/>
        </a:xfrm>
        <a:prstGeom prst="rect">
          <a:avLst/>
        </a:prstGeom>
        <a:solidFill>
          <a:schemeClr val="tx2">
            <a:lumMod val="10000"/>
            <a:lumOff val="90000"/>
            <a:alpha val="90000"/>
          </a:schemeClr>
        </a:solidFill>
        <a:ln w="19050" cap="flat" cmpd="sng" algn="ctr">
          <a:solidFill>
            <a:schemeClr val="bg1">
              <a:lumMod val="6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127" tIns="264127" rIns="264127" bIns="528254"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Research DRR and We Inc.</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  </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Plan to contact DRR through an email</a:t>
          </a:r>
        </a:p>
        <a:p>
          <a:pPr marL="0" lvl="0" indent="0" algn="l" defTabSz="933450">
            <a:lnSpc>
              <a:spcPct val="90000"/>
            </a:lnSpc>
            <a:spcBef>
              <a:spcPct val="0"/>
            </a:spcBef>
            <a:spcAft>
              <a:spcPct val="35000"/>
            </a:spcAft>
            <a:buNone/>
          </a:pPr>
          <a:endParaRPr lang="en-US" sz="2100" kern="1200">
            <a:latin typeface="Times New Roman" panose="02020603050405020304" pitchFamily="18" charset="0"/>
            <a:cs typeface="Times New Roman" panose="02020603050405020304" pitchFamily="18" charset="0"/>
          </a:endParaRP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New marketing material for partners</a:t>
          </a:r>
        </a:p>
      </dsp:txBody>
      <dsp:txXfrm>
        <a:off x="3627704" y="1155142"/>
        <a:ext cx="3342440" cy="3447180"/>
      </dsp:txXfrm>
    </dsp:sp>
    <dsp:sp modelId="{D0D228FA-91EA-804C-B08A-6C04AB67B489}">
      <dsp:nvSpPr>
        <dsp:cNvPr id="0" name=""/>
        <dsp:cNvSpPr/>
      </dsp:nvSpPr>
      <dsp:spPr>
        <a:xfrm>
          <a:off x="7246127" y="53239"/>
          <a:ext cx="3673011" cy="1101903"/>
        </a:xfrm>
        <a:prstGeom prst="chevron">
          <a:avLst>
            <a:gd name="adj" fmla="val 30000"/>
          </a:avLst>
        </a:prstGeom>
        <a:solidFill>
          <a:schemeClr val="tx2">
            <a:lumMod val="90000"/>
            <a:lumOff val="1000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54" tIns="136054" rIns="136054" bIns="136054" numCol="1" spcCol="1270" anchor="ctr" anchorCtr="0">
          <a:noAutofit/>
        </a:bodyPr>
        <a:lstStyle/>
        <a:p>
          <a:pPr marL="0" lvl="0" indent="0" algn="ctr" defTabSz="1244600">
            <a:lnSpc>
              <a:spcPct val="90000"/>
            </a:lnSpc>
            <a:spcBef>
              <a:spcPct val="0"/>
            </a:spcBef>
            <a:spcAft>
              <a:spcPct val="35000"/>
            </a:spcAft>
            <a:buNone/>
            <a:defRPr b="1"/>
          </a:pPr>
          <a:r>
            <a:rPr lang="en-US" sz="2800" b="1" kern="1200">
              <a:latin typeface="Times New Roman" panose="02020603050405020304" pitchFamily="18" charset="0"/>
              <a:cs typeface="Times New Roman" panose="02020603050405020304" pitchFamily="18" charset="0"/>
            </a:rPr>
            <a:t>Output</a:t>
          </a:r>
          <a:r>
            <a:rPr lang="en-US" sz="2800" kern="1200">
              <a:latin typeface="Times New Roman" panose="02020603050405020304" pitchFamily="18" charset="0"/>
              <a:cs typeface="Times New Roman" panose="02020603050405020304" pitchFamily="18" charset="0"/>
            </a:rPr>
            <a:t>​</a:t>
          </a:r>
        </a:p>
      </dsp:txBody>
      <dsp:txXfrm>
        <a:off x="7576698" y="53239"/>
        <a:ext cx="3011869" cy="1101903"/>
      </dsp:txXfrm>
    </dsp:sp>
    <dsp:sp modelId="{89390561-A75B-1143-B628-8A1A7AA544B3}">
      <dsp:nvSpPr>
        <dsp:cNvPr id="0" name=""/>
        <dsp:cNvSpPr/>
      </dsp:nvSpPr>
      <dsp:spPr>
        <a:xfrm>
          <a:off x="7246127" y="1155142"/>
          <a:ext cx="3342440" cy="3447180"/>
        </a:xfrm>
        <a:prstGeom prst="rect">
          <a:avLst/>
        </a:prstGeom>
        <a:solidFill>
          <a:schemeClr val="tx2">
            <a:lumMod val="10000"/>
            <a:lumOff val="90000"/>
            <a:alpha val="90000"/>
          </a:schemeClr>
        </a:solidFill>
        <a:ln w="19050" cap="flat" cmpd="sng" algn="ctr">
          <a:solidFill>
            <a:schemeClr val="bg1">
              <a:lumMod val="6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127" tIns="264127" rIns="264127" bIns="528254"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Short Term: New WE Inc. image</a:t>
          </a:r>
        </a:p>
        <a:p>
          <a:pPr marL="0" lvl="0" indent="0" algn="l" defTabSz="933450">
            <a:lnSpc>
              <a:spcPct val="90000"/>
            </a:lnSpc>
            <a:spcBef>
              <a:spcPct val="0"/>
            </a:spcBef>
            <a:spcAft>
              <a:spcPct val="35000"/>
            </a:spcAft>
            <a:buNone/>
          </a:pPr>
          <a:endParaRPr lang="en-US" sz="2100" kern="1200">
            <a:latin typeface="Times New Roman" panose="02020603050405020304" pitchFamily="18" charset="0"/>
            <a:cs typeface="Times New Roman" panose="02020603050405020304" pitchFamily="18" charset="0"/>
          </a:endParaRP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Mid Term: Lunch &amp; Learns</a:t>
          </a:r>
        </a:p>
        <a:p>
          <a:pPr marL="0" lvl="0" indent="0" algn="l" defTabSz="933450">
            <a:lnSpc>
              <a:spcPct val="90000"/>
            </a:lnSpc>
            <a:spcBef>
              <a:spcPct val="0"/>
            </a:spcBef>
            <a:spcAft>
              <a:spcPct val="35000"/>
            </a:spcAft>
            <a:buNone/>
          </a:pPr>
          <a:endParaRPr lang="en-US" sz="2100" kern="1200">
            <a:latin typeface="Times New Roman" panose="02020603050405020304" pitchFamily="18" charset="0"/>
            <a:cs typeface="Times New Roman" panose="02020603050405020304" pitchFamily="18" charset="0"/>
          </a:endParaRP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Long Term: Added to DRR resource list</a:t>
          </a:r>
        </a:p>
      </dsp:txBody>
      <dsp:txXfrm>
        <a:off x="7246127" y="1155142"/>
        <a:ext cx="3342440" cy="3447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576B3-0AE1-4076-9B18-DFF481D2AB0C}">
      <dsp:nvSpPr>
        <dsp:cNvPr id="0" name=""/>
        <dsp:cNvSpPr/>
      </dsp:nvSpPr>
      <dsp:spPr>
        <a:xfrm>
          <a:off x="1212569" y="682809"/>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B3D41-D615-45B7-B8D6-F2282E4A669C}">
      <dsp:nvSpPr>
        <dsp:cNvPr id="0" name=""/>
        <dsp:cNvSpPr/>
      </dsp:nvSpPr>
      <dsp:spPr>
        <a:xfrm>
          <a:off x="417971" y="2431028"/>
          <a:ext cx="28894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latin typeface="Times New Roman"/>
              <a:cs typeface="Times New Roman"/>
            </a:rPr>
            <a:t>Communicating with potential partner</a:t>
          </a:r>
        </a:p>
      </dsp:txBody>
      <dsp:txXfrm>
        <a:off x="417971" y="2431028"/>
        <a:ext cx="2889450" cy="1237500"/>
      </dsp:txXfrm>
    </dsp:sp>
    <dsp:sp modelId="{80BBF4A0-61CA-4F3B-828E-C1F2332D2CE6}">
      <dsp:nvSpPr>
        <dsp:cNvPr id="0" name=""/>
        <dsp:cNvSpPr/>
      </dsp:nvSpPr>
      <dsp:spPr>
        <a:xfrm>
          <a:off x="4607673" y="682809"/>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4B548-5194-47FE-8E1D-859EF7BD7F1A}">
      <dsp:nvSpPr>
        <dsp:cNvPr id="0" name=""/>
        <dsp:cNvSpPr/>
      </dsp:nvSpPr>
      <dsp:spPr>
        <a:xfrm>
          <a:off x="3813075" y="2431028"/>
          <a:ext cx="28894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latin typeface="Times New Roman"/>
              <a:cs typeface="Times New Roman"/>
            </a:rPr>
            <a:t>Attempting to refine the perfect message</a:t>
          </a:r>
        </a:p>
      </dsp:txBody>
      <dsp:txXfrm>
        <a:off x="3813075" y="2431028"/>
        <a:ext cx="2889450" cy="1237500"/>
      </dsp:txXfrm>
    </dsp:sp>
    <dsp:sp modelId="{1C3B0B32-3302-4584-A737-EC2FCCED43DB}">
      <dsp:nvSpPr>
        <dsp:cNvPr id="0" name=""/>
        <dsp:cNvSpPr/>
      </dsp:nvSpPr>
      <dsp:spPr>
        <a:xfrm>
          <a:off x="8002777" y="682809"/>
          <a:ext cx="1300252" cy="130025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5751A-D080-4BBE-9EB4-AFD208CCBCA9}">
      <dsp:nvSpPr>
        <dsp:cNvPr id="0" name=""/>
        <dsp:cNvSpPr/>
      </dsp:nvSpPr>
      <dsp:spPr>
        <a:xfrm>
          <a:off x="7208178" y="2431028"/>
          <a:ext cx="28894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Setting clear timelines</a:t>
          </a:r>
        </a:p>
      </dsp:txBody>
      <dsp:txXfrm>
        <a:off x="7208178" y="2431028"/>
        <a:ext cx="2889450" cy="123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8F918-083F-4F37-9858-3FB777E4131A}">
      <dsp:nvSpPr>
        <dsp:cNvPr id="0" name=""/>
        <dsp:cNvSpPr/>
      </dsp:nvSpPr>
      <dsp:spPr>
        <a:xfrm>
          <a:off x="166382" y="832184"/>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BFE97-C39E-454E-832F-83D53E6674D0}">
      <dsp:nvSpPr>
        <dsp:cNvPr id="0" name=""/>
        <dsp:cNvSpPr/>
      </dsp:nvSpPr>
      <dsp:spPr>
        <a:xfrm>
          <a:off x="356869" y="1022671"/>
          <a:ext cx="526106" cy="526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30287D-D686-44CA-A586-2545673799F0}">
      <dsp:nvSpPr>
        <dsp:cNvPr id="0" name=""/>
        <dsp:cNvSpPr/>
      </dsp:nvSpPr>
      <dsp:spPr>
        <a:xfrm>
          <a:off x="1267837" y="832184"/>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Concepts and skills </a:t>
          </a:r>
        </a:p>
      </dsp:txBody>
      <dsp:txXfrm>
        <a:off x="1267837" y="832184"/>
        <a:ext cx="2138118" cy="907080"/>
      </dsp:txXfrm>
    </dsp:sp>
    <dsp:sp modelId="{2C73B32B-A641-479D-98E7-7D43C49799CA}">
      <dsp:nvSpPr>
        <dsp:cNvPr id="0" name=""/>
        <dsp:cNvSpPr/>
      </dsp:nvSpPr>
      <dsp:spPr>
        <a:xfrm>
          <a:off x="3778506" y="832184"/>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8A293-F121-409D-A641-4E1E3EFB3FE1}">
      <dsp:nvSpPr>
        <dsp:cNvPr id="0" name=""/>
        <dsp:cNvSpPr/>
      </dsp:nvSpPr>
      <dsp:spPr>
        <a:xfrm>
          <a:off x="3968993" y="1022671"/>
          <a:ext cx="526106" cy="526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7C654-0D21-4466-9C71-3A13A1E16C0F}">
      <dsp:nvSpPr>
        <dsp:cNvPr id="0" name=""/>
        <dsp:cNvSpPr/>
      </dsp:nvSpPr>
      <dsp:spPr>
        <a:xfrm>
          <a:off x="4879961" y="832184"/>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Problem solving</a:t>
          </a:r>
        </a:p>
      </dsp:txBody>
      <dsp:txXfrm>
        <a:off x="4879961" y="832184"/>
        <a:ext cx="2138118" cy="907080"/>
      </dsp:txXfrm>
    </dsp:sp>
    <dsp:sp modelId="{CBF34568-6D84-49B2-9EE1-20E057D3A8F2}">
      <dsp:nvSpPr>
        <dsp:cNvPr id="0" name=""/>
        <dsp:cNvSpPr/>
      </dsp:nvSpPr>
      <dsp:spPr>
        <a:xfrm>
          <a:off x="7390631" y="832184"/>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CB2DA0-ACA5-4D7C-97DC-B00A7A24930F}">
      <dsp:nvSpPr>
        <dsp:cNvPr id="0" name=""/>
        <dsp:cNvSpPr/>
      </dsp:nvSpPr>
      <dsp:spPr>
        <a:xfrm>
          <a:off x="7581118" y="1022671"/>
          <a:ext cx="526106" cy="526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1FC9C-3F59-4497-B613-4F77797B0562}">
      <dsp:nvSpPr>
        <dsp:cNvPr id="0" name=""/>
        <dsp:cNvSpPr/>
      </dsp:nvSpPr>
      <dsp:spPr>
        <a:xfrm>
          <a:off x="8492086" y="832184"/>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Teamwork</a:t>
          </a:r>
        </a:p>
      </dsp:txBody>
      <dsp:txXfrm>
        <a:off x="8492086" y="832184"/>
        <a:ext cx="2138118" cy="907080"/>
      </dsp:txXfrm>
    </dsp:sp>
    <dsp:sp modelId="{215689EB-076A-4D62-9BD7-AA4D4A565263}">
      <dsp:nvSpPr>
        <dsp:cNvPr id="0" name=""/>
        <dsp:cNvSpPr/>
      </dsp:nvSpPr>
      <dsp:spPr>
        <a:xfrm>
          <a:off x="166382" y="2451735"/>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855D1-F4EC-41C2-B52D-C89253673909}">
      <dsp:nvSpPr>
        <dsp:cNvPr id="0" name=""/>
        <dsp:cNvSpPr/>
      </dsp:nvSpPr>
      <dsp:spPr>
        <a:xfrm>
          <a:off x="356869" y="2642221"/>
          <a:ext cx="526106" cy="5261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D42EE-4ED3-4E05-B0B9-D20A0C7EC803}">
      <dsp:nvSpPr>
        <dsp:cNvPr id="0" name=""/>
        <dsp:cNvSpPr/>
      </dsp:nvSpPr>
      <dsp:spPr>
        <a:xfrm>
          <a:off x="1267837" y="2451735"/>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Strategic planning</a:t>
          </a:r>
        </a:p>
      </dsp:txBody>
      <dsp:txXfrm>
        <a:off x="1267837" y="2451735"/>
        <a:ext cx="2138118" cy="907080"/>
      </dsp:txXfrm>
    </dsp:sp>
    <dsp:sp modelId="{3EEA3F7B-38A0-487A-B18A-9635773FF6E5}">
      <dsp:nvSpPr>
        <dsp:cNvPr id="0" name=""/>
        <dsp:cNvSpPr/>
      </dsp:nvSpPr>
      <dsp:spPr>
        <a:xfrm>
          <a:off x="3778506" y="2451735"/>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642FF-A47A-4AD1-91A9-356D0E1B32E2}">
      <dsp:nvSpPr>
        <dsp:cNvPr id="0" name=""/>
        <dsp:cNvSpPr/>
      </dsp:nvSpPr>
      <dsp:spPr>
        <a:xfrm>
          <a:off x="3968993" y="2642221"/>
          <a:ext cx="526106" cy="5261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2287E1-D97C-4A8E-AA17-AB063703D577}">
      <dsp:nvSpPr>
        <dsp:cNvPr id="0" name=""/>
        <dsp:cNvSpPr/>
      </dsp:nvSpPr>
      <dsp:spPr>
        <a:xfrm>
          <a:off x="4879961" y="2451735"/>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Basics of consulting </a:t>
          </a:r>
        </a:p>
      </dsp:txBody>
      <dsp:txXfrm>
        <a:off x="4879961" y="2451735"/>
        <a:ext cx="2138118" cy="907080"/>
      </dsp:txXfrm>
    </dsp:sp>
    <dsp:sp modelId="{E5FD6DC7-05F4-4ADE-94A6-3441DC318671}">
      <dsp:nvSpPr>
        <dsp:cNvPr id="0" name=""/>
        <dsp:cNvSpPr/>
      </dsp:nvSpPr>
      <dsp:spPr>
        <a:xfrm>
          <a:off x="7390631" y="2451735"/>
          <a:ext cx="907080" cy="9070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69AFE3-5FE2-42A0-8C6D-7740EA0C0626}">
      <dsp:nvSpPr>
        <dsp:cNvPr id="0" name=""/>
        <dsp:cNvSpPr/>
      </dsp:nvSpPr>
      <dsp:spPr>
        <a:xfrm>
          <a:off x="7581118" y="2642221"/>
          <a:ext cx="526106" cy="5261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5B90F-92D1-4D36-8D02-BA5D8578A8F1}">
      <dsp:nvSpPr>
        <dsp:cNvPr id="0" name=""/>
        <dsp:cNvSpPr/>
      </dsp:nvSpPr>
      <dsp:spPr>
        <a:xfrm>
          <a:off x="8492086" y="2451735"/>
          <a:ext cx="2138118" cy="907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Foundational knowledge of NPOs</a:t>
          </a:r>
          <a:br>
            <a:rPr lang="en-US" sz="2800" kern="1200">
              <a:latin typeface="Times New Roman" panose="02020603050405020304" pitchFamily="18" charset="0"/>
              <a:cs typeface="Times New Roman" panose="02020603050405020304" pitchFamily="18" charset="0"/>
            </a:rPr>
          </a:br>
          <a:endParaRPr lang="en-US" sz="2800" kern="1200">
            <a:latin typeface="Times New Roman" panose="02020603050405020304" pitchFamily="18" charset="0"/>
            <a:cs typeface="Times New Roman" panose="02020603050405020304" pitchFamily="18" charset="0"/>
          </a:endParaRPr>
        </a:p>
      </dsp:txBody>
      <dsp:txXfrm>
        <a:off x="8492086" y="2451735"/>
        <a:ext cx="2138118" cy="907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327BE-21C5-014B-8F99-EDFFD7028276}">
      <dsp:nvSpPr>
        <dsp:cNvPr id="0" name=""/>
        <dsp:cNvSpPr/>
      </dsp:nvSpPr>
      <dsp:spPr>
        <a:xfrm>
          <a:off x="0" y="0"/>
          <a:ext cx="3286125" cy="4352544"/>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Finish the Lunch &amp; Learn flyer and finalize design</a:t>
          </a:r>
        </a:p>
      </dsp:txBody>
      <dsp:txXfrm>
        <a:off x="0" y="1653966"/>
        <a:ext cx="3286125" cy="2611526"/>
      </dsp:txXfrm>
    </dsp:sp>
    <dsp:sp modelId="{28794352-22E3-AB41-9678-C5EC17068403}">
      <dsp:nvSpPr>
        <dsp:cNvPr id="0" name=""/>
        <dsp:cNvSpPr/>
      </dsp:nvSpPr>
      <dsp:spPr>
        <a:xfrm>
          <a:off x="990180" y="435254"/>
          <a:ext cx="1305763" cy="130576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405" y="626479"/>
        <a:ext cx="923313" cy="923313"/>
      </dsp:txXfrm>
    </dsp:sp>
    <dsp:sp modelId="{C6ADBF7C-263C-634F-A6F5-601CD6C80D24}">
      <dsp:nvSpPr>
        <dsp:cNvPr id="0" name=""/>
        <dsp:cNvSpPr/>
      </dsp:nvSpPr>
      <dsp:spPr>
        <a:xfrm>
          <a:off x="0" y="4352472"/>
          <a:ext cx="3286125"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31A4C-257C-D844-BA0C-BF166B7EA128}">
      <dsp:nvSpPr>
        <dsp:cNvPr id="0" name=""/>
        <dsp:cNvSpPr/>
      </dsp:nvSpPr>
      <dsp:spPr>
        <a:xfrm>
          <a:off x="3614737" y="0"/>
          <a:ext cx="3286125" cy="4352544"/>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Submit updated marketing materials for long-term use</a:t>
          </a:r>
        </a:p>
      </dsp:txBody>
      <dsp:txXfrm>
        <a:off x="3614737" y="1653966"/>
        <a:ext cx="3286125" cy="2611526"/>
      </dsp:txXfrm>
    </dsp:sp>
    <dsp:sp modelId="{73D463ED-5A8D-9241-8D4B-BC7F5ED60F6E}">
      <dsp:nvSpPr>
        <dsp:cNvPr id="0" name=""/>
        <dsp:cNvSpPr/>
      </dsp:nvSpPr>
      <dsp:spPr>
        <a:xfrm>
          <a:off x="4604918" y="435254"/>
          <a:ext cx="1305763" cy="130576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143" y="626479"/>
        <a:ext cx="923313" cy="923313"/>
      </dsp:txXfrm>
    </dsp:sp>
    <dsp:sp modelId="{23077F73-9A9C-1C4B-9707-26492A20E3E4}">
      <dsp:nvSpPr>
        <dsp:cNvPr id="0" name=""/>
        <dsp:cNvSpPr/>
      </dsp:nvSpPr>
      <dsp:spPr>
        <a:xfrm>
          <a:off x="3614737" y="4352472"/>
          <a:ext cx="3286125"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47367B-694C-D64A-95E1-B66E6682EBD8}">
      <dsp:nvSpPr>
        <dsp:cNvPr id="0" name=""/>
        <dsp:cNvSpPr/>
      </dsp:nvSpPr>
      <dsp:spPr>
        <a:xfrm>
          <a:off x="7229475" y="0"/>
          <a:ext cx="3286125" cy="4352544"/>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Share a list of potential partner organizations</a:t>
          </a:r>
        </a:p>
      </dsp:txBody>
      <dsp:txXfrm>
        <a:off x="7229475" y="1653966"/>
        <a:ext cx="3286125" cy="2611526"/>
      </dsp:txXfrm>
    </dsp:sp>
    <dsp:sp modelId="{4C4007BB-AE5A-8741-8F39-CAC5F1C4289D}">
      <dsp:nvSpPr>
        <dsp:cNvPr id="0" name=""/>
        <dsp:cNvSpPr/>
      </dsp:nvSpPr>
      <dsp:spPr>
        <a:xfrm>
          <a:off x="8219655" y="435254"/>
          <a:ext cx="1305763" cy="130576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0880" y="626479"/>
        <a:ext cx="923313" cy="923313"/>
      </dsp:txXfrm>
    </dsp:sp>
    <dsp:sp modelId="{7E547DC6-E3EE-DB47-A38F-C8C854498408}">
      <dsp:nvSpPr>
        <dsp:cNvPr id="0" name=""/>
        <dsp:cNvSpPr/>
      </dsp:nvSpPr>
      <dsp:spPr>
        <a:xfrm>
          <a:off x="7229475" y="4352472"/>
          <a:ext cx="3286125"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2BBC7-8612-4A80-9E79-2ECE8664A2F4}" type="datetimeFigureOut">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56EFB-AEFA-4463-A5D0-CACF79B3C8DE}" type="slidenum">
              <a:t>‹#›</a:t>
            </a:fld>
            <a:endParaRPr lang="en-US"/>
          </a:p>
        </p:txBody>
      </p:sp>
    </p:spTree>
    <p:extLst>
      <p:ext uri="{BB962C8B-B14F-4D97-AF65-F5344CB8AC3E}">
        <p14:creationId xmlns:p14="http://schemas.microsoft.com/office/powerpoint/2010/main" val="326119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70000"/>
              </a:lnSpc>
              <a:buFont typeface="Arial"/>
              <a:buChar char="•"/>
            </a:pPr>
            <a:r>
              <a:rPr lang="en-US">
                <a:ea typeface="Calibri"/>
                <a:cs typeface="Calibri"/>
              </a:rPr>
              <a:t>“WE Inc. has deep roots in the Birmingham community, and their history makes them a respected presence in workforce development.”</a:t>
            </a:r>
          </a:p>
          <a:p>
            <a:pPr marL="285750" indent="-285750">
              <a:lnSpc>
                <a:spcPct val="170000"/>
              </a:lnSpc>
              <a:spcBef>
                <a:spcPts val="1000"/>
              </a:spcBef>
              <a:buFont typeface="Arial"/>
              <a:buChar char="•"/>
            </a:pPr>
            <a:r>
              <a:rPr lang="en-US"/>
              <a:t>“Their mission focuses on helping individuals who face barriers to traditional employment — including youth, people with disabilities, and others with limited opportunities.”</a:t>
            </a:r>
          </a:p>
          <a:p>
            <a:pPr marL="285750" indent="-285750">
              <a:lnSpc>
                <a:spcPct val="170000"/>
              </a:lnSpc>
              <a:spcBef>
                <a:spcPts val="1000"/>
              </a:spcBef>
              <a:buFont typeface="Arial"/>
              <a:buChar char="•"/>
            </a:pPr>
            <a:r>
              <a:rPr lang="en-US"/>
              <a:t>“Our project centers on identifying potential nonprofit partners that align with this mission and can expand WE Inc.’s impact without overwhelming their resources.” Any partnership we recommend has to be mutually beneficial — meaning it should help WE Inc. while also adding value to the partner organization.”</a:t>
            </a:r>
            <a:endParaRPr lang="en-US">
              <a:ea typeface="Calibri"/>
              <a:cs typeface="Calibri"/>
            </a:endParaRPr>
          </a:p>
          <a:p>
            <a:pPr marL="285750" indent="-285750">
              <a:lnSpc>
                <a:spcPct val="170000"/>
              </a:lnSpc>
              <a:spcBef>
                <a:spcPts val="1000"/>
              </a:spcBef>
              <a:buFont typeface="Arial"/>
              <a:buChar char="•"/>
            </a:pPr>
            <a:r>
              <a:rPr lang="en-US"/>
              <a:t>“We also have to keep WE Inc.’s limited capacity in mind. They run multiple programs with a small team, so any partner must fit realistically within what they can manage.”</a:t>
            </a:r>
            <a:endParaRPr lang="en-US">
              <a:ea typeface="Calibri"/>
              <a:cs typeface="Calibri"/>
            </a:endParaRPr>
          </a:p>
        </p:txBody>
      </p:sp>
      <p:sp>
        <p:nvSpPr>
          <p:cNvPr id="4" name="Slide Number Placeholder 3"/>
          <p:cNvSpPr>
            <a:spLocks noGrp="1"/>
          </p:cNvSpPr>
          <p:nvPr>
            <p:ph type="sldNum" sz="quarter" idx="5"/>
          </p:nvPr>
        </p:nvSpPr>
        <p:spPr/>
        <p:txBody>
          <a:bodyPr/>
          <a:lstStyle/>
          <a:p>
            <a:fld id="{24256EFB-AEFA-4463-A5D0-CACF79B3C8DE}" type="slidenum">
              <a:rPr lang="en-US"/>
              <a:t>2</a:t>
            </a:fld>
            <a:endParaRPr lang="en-US"/>
          </a:p>
        </p:txBody>
      </p:sp>
    </p:spTree>
    <p:extLst>
      <p:ext uri="{BB962C8B-B14F-4D97-AF65-F5344CB8AC3E}">
        <p14:creationId xmlns:p14="http://schemas.microsoft.com/office/powerpoint/2010/main" val="212087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Disability Rights and Resources serves as a key resource center for Central Alabama, which allows them to reach and support a wide community.”</a:t>
            </a:r>
          </a:p>
          <a:p>
            <a:pPr marL="171450" indent="-171450">
              <a:buFont typeface="Calibri"/>
              <a:buChar char="-"/>
            </a:pPr>
            <a:r>
              <a:rPr lang="en-US"/>
              <a:t>“Their approach centers on promoting self-advocacy and self-sufficiency, ensuring clients feel equipped to stand up for their needs and goals.”</a:t>
            </a:r>
            <a:endParaRPr lang="en-US">
              <a:ea typeface="Calibri"/>
              <a:cs typeface="Calibri"/>
            </a:endParaRPr>
          </a:p>
          <a:p>
            <a:pPr marL="171450" indent="-171450">
              <a:buFont typeface="Calibri"/>
              <a:buChar char="-"/>
            </a:pPr>
            <a:r>
              <a:rPr lang="en-US"/>
              <a:t>“Their work is focused on individuals with disabilities, aligning closely with WE Inc.’s mission of supporting people who face employment barriers.”</a:t>
            </a:r>
            <a:endParaRPr lang="en-US">
              <a:ea typeface="Calibri" panose="020F0502020204030204"/>
              <a:cs typeface="Calibri" panose="020F0502020204030204"/>
            </a:endParaRPr>
          </a:p>
          <a:p>
            <a:pPr marL="171450" indent="-171450">
              <a:buFont typeface="Calibri"/>
              <a:buChar char="-"/>
            </a:pPr>
            <a:r>
              <a:rPr lang="en-US"/>
              <a:t>“The organization is also deeply educational — offering training, guidance, and support that help clients build long-term independence.”</a:t>
            </a:r>
            <a:endParaRPr lang="en-US">
              <a:ea typeface="Calibri" panose="020F0502020204030204"/>
              <a:cs typeface="Calibri" panose="020F0502020204030204"/>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4256EFB-AEFA-4463-A5D0-CACF79B3C8DE}" type="slidenum">
              <a:rPr lang="en-US"/>
              <a:t>3</a:t>
            </a:fld>
            <a:endParaRPr lang="en-US"/>
          </a:p>
        </p:txBody>
      </p:sp>
    </p:spTree>
    <p:extLst>
      <p:ext uri="{BB962C8B-B14F-4D97-AF65-F5344CB8AC3E}">
        <p14:creationId xmlns:p14="http://schemas.microsoft.com/office/powerpoint/2010/main" val="428463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a:t>WE </a:t>
            </a:r>
            <a:r>
              <a:rPr lang="en-US" err="1"/>
              <a:t>inc</a:t>
            </a:r>
            <a:r>
              <a:rPr lang="en-US"/>
              <a:t> focuses on helping  individuals with disabilities and individuals with employment blocks, find jobs in the private sector, however they are looking to grow by hiring more interns and continuing to grow in the nonprofit space.</a:t>
            </a:r>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156142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Wanted to perhaps change the negative </a:t>
            </a:r>
          </a:p>
        </p:txBody>
      </p:sp>
      <p:sp>
        <p:nvSpPr>
          <p:cNvPr id="4" name="Slide Number Placeholder 3"/>
          <p:cNvSpPr>
            <a:spLocks noGrp="1"/>
          </p:cNvSpPr>
          <p:nvPr>
            <p:ph type="sldNum" sz="quarter" idx="5"/>
          </p:nvPr>
        </p:nvSpPr>
        <p:spPr/>
        <p:txBody>
          <a:bodyPr/>
          <a:lstStyle/>
          <a:p>
            <a:fld id="{24256EFB-AEFA-4463-A5D0-CACF79B3C8DE}" type="slidenum">
              <a:rPr lang="en-US"/>
              <a:t>6</a:t>
            </a:fld>
            <a:endParaRPr lang="en-US"/>
          </a:p>
        </p:txBody>
      </p:sp>
    </p:spTree>
    <p:extLst>
      <p:ext uri="{BB962C8B-B14F-4D97-AF65-F5344CB8AC3E}">
        <p14:creationId xmlns:p14="http://schemas.microsoft.com/office/powerpoint/2010/main" val="2621880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#2 Created with Co-pilot</a:t>
            </a:r>
          </a:p>
        </p:txBody>
      </p:sp>
      <p:sp>
        <p:nvSpPr>
          <p:cNvPr id="4" name="Slide Number Placeholder 3"/>
          <p:cNvSpPr>
            <a:spLocks noGrp="1"/>
          </p:cNvSpPr>
          <p:nvPr>
            <p:ph type="sldNum" sz="quarter" idx="5"/>
          </p:nvPr>
        </p:nvSpPr>
        <p:spPr/>
        <p:txBody>
          <a:bodyPr/>
          <a:lstStyle/>
          <a:p>
            <a:fld id="{24256EFB-AEFA-4463-A5D0-CACF79B3C8DE}" type="slidenum">
              <a:rPr lang="en-US"/>
              <a:t>8</a:t>
            </a:fld>
            <a:endParaRPr lang="en-US"/>
          </a:p>
        </p:txBody>
      </p:sp>
    </p:spTree>
    <p:extLst>
      <p:ext uri="{BB962C8B-B14F-4D97-AF65-F5344CB8AC3E}">
        <p14:creationId xmlns:p14="http://schemas.microsoft.com/office/powerpoint/2010/main" val="129805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 this flyer, mainly the colors. Need to also take away to "for parents and guardians of disabled </a:t>
            </a:r>
            <a:r>
              <a:rPr lang="en-US" err="1">
                <a:ea typeface="Calibri"/>
                <a:cs typeface="Calibri"/>
              </a:rPr>
              <a:t>individulas</a:t>
            </a:r>
            <a:r>
              <a:rPr lang="en-US">
                <a:ea typeface="Calibri"/>
                <a:cs typeface="Calibri"/>
              </a:rPr>
              <a:t>" part, as it takes away </a:t>
            </a:r>
            <a:r>
              <a:rPr lang="en-US" err="1">
                <a:ea typeface="Calibri"/>
                <a:cs typeface="Calibri"/>
              </a:rPr>
              <a:t>agaency</a:t>
            </a:r>
            <a:r>
              <a:rPr lang="en-US">
                <a:ea typeface="Calibri"/>
                <a:cs typeface="Calibri"/>
              </a:rPr>
              <a:t> from those with disabilities</a:t>
            </a:r>
          </a:p>
        </p:txBody>
      </p:sp>
      <p:sp>
        <p:nvSpPr>
          <p:cNvPr id="4" name="Slide Number Placeholder 3"/>
          <p:cNvSpPr>
            <a:spLocks noGrp="1"/>
          </p:cNvSpPr>
          <p:nvPr>
            <p:ph type="sldNum" sz="quarter" idx="5"/>
          </p:nvPr>
        </p:nvSpPr>
        <p:spPr/>
        <p:txBody>
          <a:bodyPr/>
          <a:lstStyle/>
          <a:p>
            <a:fld id="{24256EFB-AEFA-4463-A5D0-CACF79B3C8DE}" type="slidenum">
              <a:rPr lang="en-US"/>
              <a:t>9</a:t>
            </a:fld>
            <a:endParaRPr lang="en-US"/>
          </a:p>
        </p:txBody>
      </p:sp>
    </p:spTree>
    <p:extLst>
      <p:ext uri="{BB962C8B-B14F-4D97-AF65-F5344CB8AC3E}">
        <p14:creationId xmlns:p14="http://schemas.microsoft.com/office/powerpoint/2010/main" val="148993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Same issue as the previous flyer</a:t>
            </a:r>
          </a:p>
        </p:txBody>
      </p:sp>
      <p:sp>
        <p:nvSpPr>
          <p:cNvPr id="4" name="Slide Number Placeholder 3"/>
          <p:cNvSpPr>
            <a:spLocks noGrp="1"/>
          </p:cNvSpPr>
          <p:nvPr>
            <p:ph type="sldNum" sz="quarter" idx="5"/>
          </p:nvPr>
        </p:nvSpPr>
        <p:spPr/>
        <p:txBody>
          <a:bodyPr/>
          <a:lstStyle/>
          <a:p>
            <a:fld id="{24256EFB-AEFA-4463-A5D0-CACF79B3C8DE}" type="slidenum">
              <a:rPr lang="en-US"/>
              <a:t>10</a:t>
            </a:fld>
            <a:endParaRPr lang="en-US"/>
          </a:p>
        </p:txBody>
      </p:sp>
    </p:spTree>
    <p:extLst>
      <p:ext uri="{BB962C8B-B14F-4D97-AF65-F5344CB8AC3E}">
        <p14:creationId xmlns:p14="http://schemas.microsoft.com/office/powerpoint/2010/main" val="117685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Potential donors in the sense of "invest in the future of Birmingham through jobs training", as these kids have been left behind and not given a fair shot</a:t>
            </a:r>
          </a:p>
        </p:txBody>
      </p:sp>
      <p:sp>
        <p:nvSpPr>
          <p:cNvPr id="4" name="Slide Number Placeholder 3"/>
          <p:cNvSpPr>
            <a:spLocks noGrp="1"/>
          </p:cNvSpPr>
          <p:nvPr>
            <p:ph type="sldNum" sz="quarter" idx="5"/>
          </p:nvPr>
        </p:nvSpPr>
        <p:spPr/>
        <p:txBody>
          <a:bodyPr/>
          <a:lstStyle/>
          <a:p>
            <a:fld id="{24256EFB-AEFA-4463-A5D0-CACF79B3C8DE}" type="slidenum">
              <a:rPr lang="en-US"/>
              <a:t>11</a:t>
            </a:fld>
            <a:endParaRPr lang="en-US"/>
          </a:p>
        </p:txBody>
      </p:sp>
    </p:spTree>
    <p:extLst>
      <p:ext uri="{BB962C8B-B14F-4D97-AF65-F5344CB8AC3E}">
        <p14:creationId xmlns:p14="http://schemas.microsoft.com/office/powerpoint/2010/main" val="14708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Want to focus on WE INC.'s start at entrepreneurship training, as it deeply aligns with A.G. Gaston. Focus on vast and diverse range of job training that could help people find potential passion</a:t>
            </a:r>
          </a:p>
        </p:txBody>
      </p:sp>
      <p:sp>
        <p:nvSpPr>
          <p:cNvPr id="4" name="Slide Number Placeholder 3"/>
          <p:cNvSpPr>
            <a:spLocks noGrp="1"/>
          </p:cNvSpPr>
          <p:nvPr>
            <p:ph type="sldNum" sz="quarter" idx="5"/>
          </p:nvPr>
        </p:nvSpPr>
        <p:spPr/>
        <p:txBody>
          <a:bodyPr/>
          <a:lstStyle/>
          <a:p>
            <a:fld id="{24256EFB-AEFA-4463-A5D0-CACF79B3C8DE}" type="slidenum">
              <a:rPr lang="en-US"/>
              <a:t>14</a:t>
            </a:fld>
            <a:endParaRPr lang="en-US"/>
          </a:p>
        </p:txBody>
      </p:sp>
    </p:spTree>
    <p:extLst>
      <p:ext uri="{BB962C8B-B14F-4D97-AF65-F5344CB8AC3E}">
        <p14:creationId xmlns:p14="http://schemas.microsoft.com/office/powerpoint/2010/main" val="131145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422743"/>
          </a:xfrm>
        </p:spPr>
        <p:txBody>
          <a:bodyPr/>
          <a:lstStyle/>
          <a:p>
            <a:r>
              <a:rPr lang="en-US">
                <a:latin typeface="Times New Roman"/>
                <a:cs typeface="Times New Roman"/>
              </a:rPr>
              <a:t>Team Spirit</a:t>
            </a:r>
            <a:br>
              <a:rPr lang="en-US">
                <a:latin typeface="Times New Roman"/>
              </a:rPr>
            </a:br>
            <a:endParaRPr lang="en-US"/>
          </a:p>
        </p:txBody>
      </p:sp>
      <p:sp>
        <p:nvSpPr>
          <p:cNvPr id="3" name="Subtitle 2"/>
          <p:cNvSpPr>
            <a:spLocks noGrp="1"/>
          </p:cNvSpPr>
          <p:nvPr>
            <p:ph type="subTitle" idx="1"/>
          </p:nvPr>
        </p:nvSpPr>
        <p:spPr>
          <a:xfrm>
            <a:off x="1524000" y="4787152"/>
            <a:ext cx="9144000" cy="470647"/>
          </a:xfrm>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329F-4F79-365B-90D7-BC080BC5E03C}"/>
              </a:ext>
            </a:extLst>
          </p:cNvPr>
          <p:cNvSpPr>
            <a:spLocks noGrp="1"/>
          </p:cNvSpPr>
          <p:nvPr>
            <p:ph type="title"/>
          </p:nvPr>
        </p:nvSpPr>
        <p:spPr>
          <a:xfrm>
            <a:off x="499946" y="345875"/>
            <a:ext cx="5282452" cy="1347974"/>
          </a:xfrm>
        </p:spPr>
        <p:txBody>
          <a:bodyPr>
            <a:normAutofit fontScale="90000"/>
          </a:bodyPr>
          <a:lstStyle/>
          <a:p>
            <a:pPr algn="ctr"/>
            <a:r>
              <a:rPr lang="en-US">
                <a:latin typeface="Times New Roman"/>
                <a:cs typeface="Times New Roman"/>
              </a:rPr>
              <a:t>WE INC. and Exceptional Foundation</a:t>
            </a:r>
          </a:p>
        </p:txBody>
      </p:sp>
      <p:sp>
        <p:nvSpPr>
          <p:cNvPr id="3" name="Content Placeholder 2">
            <a:extLst>
              <a:ext uri="{FF2B5EF4-FFF2-40B4-BE49-F238E27FC236}">
                <a16:creationId xmlns:a16="http://schemas.microsoft.com/office/drawing/2014/main" id="{2BD5300A-18CA-EFFE-319A-B9AF109DF2E1}"/>
              </a:ext>
            </a:extLst>
          </p:cNvPr>
          <p:cNvSpPr>
            <a:spLocks noGrp="1"/>
          </p:cNvSpPr>
          <p:nvPr>
            <p:ph idx="1"/>
          </p:nvPr>
        </p:nvSpPr>
        <p:spPr>
          <a:xfrm>
            <a:off x="607194" y="1932709"/>
            <a:ext cx="5282453" cy="4244254"/>
          </a:xfrm>
        </p:spPr>
        <p:txBody>
          <a:bodyPr vert="horz" lIns="91440" tIns="45720" rIns="91440" bIns="45720" rtlCol="0" anchor="t">
            <a:normAutofit/>
          </a:bodyPr>
          <a:lstStyle/>
          <a:p>
            <a:r>
              <a:rPr lang="en-US">
                <a:latin typeface="Times New Roman" panose="02020603050405020304" pitchFamily="18" charset="0"/>
                <a:cs typeface="Times New Roman" panose="02020603050405020304" pitchFamily="18" charset="0"/>
              </a:rPr>
              <a:t>Message: Safe environment, Self-sufficiency, Self-development.</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Audience: Focuses on the Individual, parents, and guardians</a:t>
            </a:r>
          </a:p>
          <a:p>
            <a:pPr marL="0" indent="0">
              <a:buNone/>
            </a:pPr>
            <a:endParaRPr lang="en-US"/>
          </a:p>
          <a:p>
            <a:pPr marL="0" indent="0">
              <a:buNone/>
            </a:pPr>
            <a:endParaRPr lang="en-US"/>
          </a:p>
        </p:txBody>
      </p:sp>
      <p:pic>
        <p:nvPicPr>
          <p:cNvPr id="6" name="Picture 5" descr="A couple of men in a gym&#10;&#10;AI-generated content may be incorrect.">
            <a:extLst>
              <a:ext uri="{FF2B5EF4-FFF2-40B4-BE49-F238E27FC236}">
                <a16:creationId xmlns:a16="http://schemas.microsoft.com/office/drawing/2014/main" id="{D7B8C8E4-3F8D-3943-E563-569C6FC6B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597" y="0"/>
            <a:ext cx="4848606" cy="6858000"/>
          </a:xfrm>
          <a:prstGeom prst="rect">
            <a:avLst/>
          </a:prstGeom>
        </p:spPr>
      </p:pic>
    </p:spTree>
    <p:extLst>
      <p:ext uri="{BB962C8B-B14F-4D97-AF65-F5344CB8AC3E}">
        <p14:creationId xmlns:p14="http://schemas.microsoft.com/office/powerpoint/2010/main" val="401293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C8E25-3971-170B-7470-25065C6F006C}"/>
              </a:ext>
            </a:extLst>
          </p:cNvPr>
          <p:cNvSpPr>
            <a:spLocks noGrp="1"/>
          </p:cNvSpPr>
          <p:nvPr>
            <p:ph type="title"/>
          </p:nvPr>
        </p:nvSpPr>
        <p:spPr>
          <a:xfrm>
            <a:off x="838200" y="365125"/>
            <a:ext cx="5004335" cy="1325563"/>
          </a:xfrm>
        </p:spPr>
        <p:txBody>
          <a:bodyPr/>
          <a:lstStyle/>
          <a:p>
            <a:pPr algn="ctr"/>
            <a:r>
              <a:rPr lang="en-US">
                <a:latin typeface="Times New Roman"/>
                <a:cs typeface="Times New Roman"/>
              </a:rPr>
              <a:t>WE INC. and Youth Towers</a:t>
            </a:r>
          </a:p>
        </p:txBody>
      </p:sp>
      <p:sp>
        <p:nvSpPr>
          <p:cNvPr id="3" name="Content Placeholder 2">
            <a:extLst>
              <a:ext uri="{FF2B5EF4-FFF2-40B4-BE49-F238E27FC236}">
                <a16:creationId xmlns:a16="http://schemas.microsoft.com/office/drawing/2014/main" id="{55A1341F-C775-2F93-010B-379638F19EFC}"/>
              </a:ext>
            </a:extLst>
          </p:cNvPr>
          <p:cNvSpPr>
            <a:spLocks noGrp="1"/>
          </p:cNvSpPr>
          <p:nvPr>
            <p:ph idx="1"/>
          </p:nvPr>
        </p:nvSpPr>
        <p:spPr>
          <a:xfrm>
            <a:off x="838200" y="1943099"/>
            <a:ext cx="4554071" cy="4233863"/>
          </a:xfrm>
        </p:spPr>
        <p:txBody>
          <a:bodyPr vert="horz" lIns="91440" tIns="45720" rIns="91440" bIns="45720" rtlCol="0" anchor="t">
            <a:normAutofit/>
          </a:bodyPr>
          <a:lstStyle/>
          <a:p>
            <a:r>
              <a:rPr lang="en-US">
                <a:latin typeface="Times New Roman"/>
                <a:cs typeface="Times New Roman"/>
              </a:rPr>
              <a:t>Message: Supportive paid job training, experience with barriers, extensive support networks</a:t>
            </a:r>
          </a:p>
          <a:p>
            <a:pPr marL="0" indent="0">
              <a:buNone/>
            </a:pP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Audience: Focuses on potential donors  </a:t>
            </a:r>
          </a:p>
          <a:p>
            <a:pPr marL="0" indent="0">
              <a:buNone/>
            </a:pPr>
            <a:endParaRPr lang="en-US">
              <a:latin typeface="Times New Roman"/>
              <a:cs typeface="Times New Roman"/>
            </a:endParaRPr>
          </a:p>
          <a:p>
            <a:pPr marL="0" indent="0">
              <a:buNone/>
            </a:pPr>
            <a:endParaRPr lang="en-US"/>
          </a:p>
        </p:txBody>
      </p:sp>
      <p:pic>
        <p:nvPicPr>
          <p:cNvPr id="5" name="Picture 4" descr="A group of people standing together&#10;&#10;AI-generated content may be incorrect.">
            <a:extLst>
              <a:ext uri="{FF2B5EF4-FFF2-40B4-BE49-F238E27FC236}">
                <a16:creationId xmlns:a16="http://schemas.microsoft.com/office/drawing/2014/main" id="{47BF6C5C-19F6-3FFC-61A0-4A1D5EA83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4848606" cy="6858000"/>
          </a:xfrm>
          <a:prstGeom prst="rect">
            <a:avLst/>
          </a:prstGeom>
        </p:spPr>
      </p:pic>
    </p:spTree>
    <p:extLst>
      <p:ext uri="{BB962C8B-B14F-4D97-AF65-F5344CB8AC3E}">
        <p14:creationId xmlns:p14="http://schemas.microsoft.com/office/powerpoint/2010/main" val="47215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6F20-001E-FB0D-2E06-2B45ABDD0177}"/>
              </a:ext>
            </a:extLst>
          </p:cNvPr>
          <p:cNvSpPr>
            <a:spLocks noGrp="1"/>
          </p:cNvSpPr>
          <p:nvPr>
            <p:ph type="title"/>
          </p:nvPr>
        </p:nvSpPr>
        <p:spPr>
          <a:xfrm>
            <a:off x="-154004" y="365125"/>
            <a:ext cx="6362299" cy="1325563"/>
          </a:xfrm>
        </p:spPr>
        <p:txBody>
          <a:bodyPr/>
          <a:lstStyle/>
          <a:p>
            <a:pPr algn="ctr"/>
            <a:r>
              <a:rPr lang="en-US">
                <a:latin typeface="Times New Roman" panose="02020603050405020304" pitchFamily="18" charset="0"/>
                <a:cs typeface="Times New Roman" panose="02020603050405020304" pitchFamily="18" charset="0"/>
              </a:rPr>
              <a:t>WE INC. and One Roof</a:t>
            </a:r>
          </a:p>
        </p:txBody>
      </p:sp>
      <p:sp>
        <p:nvSpPr>
          <p:cNvPr id="3" name="Content Placeholder 2">
            <a:extLst>
              <a:ext uri="{FF2B5EF4-FFF2-40B4-BE49-F238E27FC236}">
                <a16:creationId xmlns:a16="http://schemas.microsoft.com/office/drawing/2014/main" id="{E4BC96AC-B68D-F870-3A83-D0EA35C3F8F4}"/>
              </a:ext>
            </a:extLst>
          </p:cNvPr>
          <p:cNvSpPr>
            <a:spLocks noGrp="1"/>
          </p:cNvSpPr>
          <p:nvPr>
            <p:ph idx="1"/>
          </p:nvPr>
        </p:nvSpPr>
        <p:spPr>
          <a:xfrm>
            <a:off x="342097" y="1807337"/>
            <a:ext cx="5370095" cy="4351338"/>
          </a:xfrm>
        </p:spPr>
        <p:txBody>
          <a:bodyPr vert="horz" lIns="91440" tIns="45720" rIns="91440" bIns="45720" rtlCol="0" anchor="t">
            <a:normAutofit/>
          </a:bodyPr>
          <a:lstStyle/>
          <a:p>
            <a:r>
              <a:rPr lang="en-US">
                <a:latin typeface="Times New Roman" panose="02020603050405020304" pitchFamily="18" charset="0"/>
                <a:cs typeface="Times New Roman" panose="02020603050405020304" pitchFamily="18" charset="0"/>
              </a:rPr>
              <a:t>Message: Paid internship, supportive space, supportive staff, public transportation</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Audience: Individuals helped by One Roof</a:t>
            </a:r>
          </a:p>
        </p:txBody>
      </p:sp>
      <p:pic>
        <p:nvPicPr>
          <p:cNvPr id="5" name="Picture 4" descr="A group of people in a lunch box&#10;&#10;AI-generated content may be incorrect.">
            <a:extLst>
              <a:ext uri="{FF2B5EF4-FFF2-40B4-BE49-F238E27FC236}">
                <a16:creationId xmlns:a16="http://schemas.microsoft.com/office/drawing/2014/main" id="{B9061EE0-36B8-FE38-F414-D94595D51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313" y="0"/>
            <a:ext cx="4848606" cy="6858000"/>
          </a:xfrm>
          <a:prstGeom prst="rect">
            <a:avLst/>
          </a:prstGeom>
        </p:spPr>
      </p:pic>
    </p:spTree>
    <p:extLst>
      <p:ext uri="{BB962C8B-B14F-4D97-AF65-F5344CB8AC3E}">
        <p14:creationId xmlns:p14="http://schemas.microsoft.com/office/powerpoint/2010/main" val="190333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1428-ED1A-14AA-C0B6-77AAADD4D08A}"/>
              </a:ext>
            </a:extLst>
          </p:cNvPr>
          <p:cNvSpPr>
            <a:spLocks noGrp="1"/>
          </p:cNvSpPr>
          <p:nvPr>
            <p:ph type="title"/>
          </p:nvPr>
        </p:nvSpPr>
        <p:spPr>
          <a:xfrm>
            <a:off x="-250257" y="374751"/>
            <a:ext cx="6208295" cy="1325563"/>
          </a:xfrm>
        </p:spPr>
        <p:txBody>
          <a:bodyPr/>
          <a:lstStyle/>
          <a:p>
            <a:pPr algn="ctr"/>
            <a:r>
              <a:rPr lang="en-US">
                <a:latin typeface="Times New Roman" panose="02020603050405020304" pitchFamily="18" charset="0"/>
                <a:cs typeface="Times New Roman" panose="02020603050405020304" pitchFamily="18" charset="0"/>
              </a:rPr>
              <a:t>We INC. and 100 Black Men of Birmingham</a:t>
            </a:r>
          </a:p>
        </p:txBody>
      </p:sp>
      <p:sp>
        <p:nvSpPr>
          <p:cNvPr id="3" name="Content Placeholder 2">
            <a:extLst>
              <a:ext uri="{FF2B5EF4-FFF2-40B4-BE49-F238E27FC236}">
                <a16:creationId xmlns:a16="http://schemas.microsoft.com/office/drawing/2014/main" id="{5A20AF30-E7F2-4A0E-040F-9757D53115E8}"/>
              </a:ext>
            </a:extLst>
          </p:cNvPr>
          <p:cNvSpPr>
            <a:spLocks noGrp="1"/>
          </p:cNvSpPr>
          <p:nvPr>
            <p:ph idx="1"/>
          </p:nvPr>
        </p:nvSpPr>
        <p:spPr>
          <a:xfrm>
            <a:off x="679358" y="2213264"/>
            <a:ext cx="5014860" cy="3973324"/>
          </a:xfrm>
        </p:spPr>
        <p:txBody>
          <a:bodyPr vert="horz" lIns="91440" tIns="45720" rIns="91440" bIns="45720" rtlCol="0" anchor="t">
            <a:normAutofit/>
          </a:bodyPr>
          <a:lstStyle/>
          <a:p>
            <a:r>
              <a:rPr lang="en-US">
                <a:latin typeface="Times New Roman" panose="02020603050405020304" pitchFamily="18" charset="0"/>
                <a:cs typeface="Times New Roman" panose="02020603050405020304" pitchFamily="18" charset="0"/>
              </a:rPr>
              <a:t>Message: Life skills through PRAES Lab, </a:t>
            </a:r>
            <a:r>
              <a:rPr lang="en-US">
                <a:latin typeface="Times New Roman" panose="02020603050405020304" pitchFamily="18" charset="0"/>
                <a:ea typeface="+mn-lt"/>
                <a:cs typeface="Times New Roman" panose="02020603050405020304" pitchFamily="18" charset="0"/>
              </a:rPr>
              <a:t>entrepreneurship</a:t>
            </a:r>
            <a:r>
              <a:rPr lang="en-US">
                <a:latin typeface="Times New Roman" panose="02020603050405020304" pitchFamily="18" charset="0"/>
                <a:cs typeface="Times New Roman" panose="02020603050405020304" pitchFamily="18" charset="0"/>
              </a:rPr>
              <a:t>.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Audience: Potential Donors</a:t>
            </a:r>
          </a:p>
        </p:txBody>
      </p:sp>
      <p:pic>
        <p:nvPicPr>
          <p:cNvPr id="5" name="Picture 4" descr="A group of people in a cafeteria&#10;&#10;AI-generated content may be incorrect.">
            <a:extLst>
              <a:ext uri="{FF2B5EF4-FFF2-40B4-BE49-F238E27FC236}">
                <a16:creationId xmlns:a16="http://schemas.microsoft.com/office/drawing/2014/main" id="{B3F0C075-D6E4-5378-B194-FC3210F1A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848606" cy="6858000"/>
          </a:xfrm>
          <a:prstGeom prst="rect">
            <a:avLst/>
          </a:prstGeom>
        </p:spPr>
      </p:pic>
    </p:spTree>
    <p:extLst>
      <p:ext uri="{BB962C8B-B14F-4D97-AF65-F5344CB8AC3E}">
        <p14:creationId xmlns:p14="http://schemas.microsoft.com/office/powerpoint/2010/main" val="252831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577E-FDF0-9E56-76B6-5B6E222CBA17}"/>
              </a:ext>
            </a:extLst>
          </p:cNvPr>
          <p:cNvSpPr>
            <a:spLocks noGrp="1"/>
          </p:cNvSpPr>
          <p:nvPr>
            <p:ph type="title"/>
          </p:nvPr>
        </p:nvSpPr>
        <p:spPr>
          <a:xfrm>
            <a:off x="0" y="365125"/>
            <a:ext cx="7000240" cy="1325563"/>
          </a:xfrm>
        </p:spPr>
        <p:txBody>
          <a:bodyPr>
            <a:normAutofit/>
          </a:bodyPr>
          <a:lstStyle/>
          <a:p>
            <a:pPr algn="ctr"/>
            <a:r>
              <a:rPr lang="en-US">
                <a:latin typeface="Times New Roman" panose="02020603050405020304" pitchFamily="18" charset="0"/>
                <a:cs typeface="Times New Roman" panose="02020603050405020304" pitchFamily="18" charset="0"/>
              </a:rPr>
              <a:t>WE INC. and A.G. Gaston Girls and Boys club</a:t>
            </a:r>
          </a:p>
        </p:txBody>
      </p:sp>
      <p:sp>
        <p:nvSpPr>
          <p:cNvPr id="3" name="Content Placeholder 2">
            <a:extLst>
              <a:ext uri="{FF2B5EF4-FFF2-40B4-BE49-F238E27FC236}">
                <a16:creationId xmlns:a16="http://schemas.microsoft.com/office/drawing/2014/main" id="{8B8B854E-A759-01E7-7162-E80649D0AA9B}"/>
              </a:ext>
            </a:extLst>
          </p:cNvPr>
          <p:cNvSpPr>
            <a:spLocks noGrp="1"/>
          </p:cNvSpPr>
          <p:nvPr>
            <p:ph idx="1"/>
          </p:nvPr>
        </p:nvSpPr>
        <p:spPr>
          <a:xfrm>
            <a:off x="838200" y="2314575"/>
            <a:ext cx="5490818" cy="3862388"/>
          </a:xfrm>
        </p:spPr>
        <p:txBody>
          <a:bodyPr vert="horz" lIns="91440" tIns="45720" rIns="91440" bIns="45720" rtlCol="0" anchor="t">
            <a:normAutofit/>
          </a:bodyPr>
          <a:lstStyle/>
          <a:p>
            <a:r>
              <a:rPr lang="en-US">
                <a:latin typeface="Times New Roman" panose="02020603050405020304" pitchFamily="18" charset="0"/>
                <a:cs typeface="Times New Roman" panose="02020603050405020304" pitchFamily="18" charset="0"/>
              </a:rPr>
              <a:t>Message: Life skills through PRAES Lab, entrepreneurship, variety of skill training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Audience: Potential Donors</a:t>
            </a:r>
          </a:p>
        </p:txBody>
      </p:sp>
      <p:pic>
        <p:nvPicPr>
          <p:cNvPr id="7" name="Picture 6" descr="A poster for a lunch and learn&#10;&#10;AI-generated content may be incorrect.">
            <a:extLst>
              <a:ext uri="{FF2B5EF4-FFF2-40B4-BE49-F238E27FC236}">
                <a16:creationId xmlns:a16="http://schemas.microsoft.com/office/drawing/2014/main" id="{131407D0-FA82-BC35-550C-842682223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675" y="0"/>
            <a:ext cx="5211445" cy="6858000"/>
          </a:xfrm>
          <a:prstGeom prst="rect">
            <a:avLst/>
          </a:prstGeom>
        </p:spPr>
      </p:pic>
    </p:spTree>
    <p:extLst>
      <p:ext uri="{BB962C8B-B14F-4D97-AF65-F5344CB8AC3E}">
        <p14:creationId xmlns:p14="http://schemas.microsoft.com/office/powerpoint/2010/main" val="3903894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A5C2C-B3F9-434A-99B2-F8FFBAC0BD55}"/>
              </a:ext>
            </a:extLst>
          </p:cNvPr>
          <p:cNvSpPr>
            <a:spLocks noGrp="1"/>
          </p:cNvSpPr>
          <p:nvPr>
            <p:ph type="title"/>
          </p:nvPr>
        </p:nvSpPr>
        <p:spPr>
          <a:xfrm>
            <a:off x="838200" y="1144588"/>
            <a:ext cx="10515600" cy="546100"/>
          </a:xfrm>
        </p:spPr>
        <p:txBody>
          <a:bodyPr>
            <a:normAutofit fontScale="90000"/>
          </a:bodyPr>
          <a:lstStyle/>
          <a:p>
            <a:pPr algn="ctr"/>
            <a:r>
              <a:rPr lang="en-US" sz="5300">
                <a:latin typeface="Times New Roman"/>
                <a:cs typeface="Arial"/>
              </a:rPr>
              <a:t>Surprising and Challenging</a:t>
            </a:r>
            <a:endParaRPr lang="en-US" sz="5300">
              <a:latin typeface="Times New Roman"/>
            </a:endParaRPr>
          </a:p>
          <a:p>
            <a:br>
              <a:rPr lang="en-US" sz="2500"/>
            </a:br>
            <a:endParaRPr lang="en-US" sz="2500"/>
          </a:p>
        </p:txBody>
      </p:sp>
      <p:graphicFrame>
        <p:nvGraphicFramePr>
          <p:cNvPr id="5" name="Content Placeholder 2">
            <a:extLst>
              <a:ext uri="{FF2B5EF4-FFF2-40B4-BE49-F238E27FC236}">
                <a16:creationId xmlns:a16="http://schemas.microsoft.com/office/drawing/2014/main" id="{D69701BB-65A0-4490-6059-38CF80D97B6C}"/>
              </a:ext>
            </a:extLst>
          </p:cNvPr>
          <p:cNvGraphicFramePr>
            <a:graphicFrameLocks noGrp="1"/>
          </p:cNvGraphicFramePr>
          <p:nvPr>
            <p:ph idx="1"/>
            <p:extLst>
              <p:ext uri="{D42A27DB-BD31-4B8C-83A1-F6EECF244321}">
                <p14:modId xmlns:p14="http://schemas.microsoft.com/office/powerpoint/2010/main" val="16962476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233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E97E-35F1-6CD7-B37A-B75DAB141ADB}"/>
              </a:ext>
            </a:extLst>
          </p:cNvPr>
          <p:cNvSpPr>
            <a:spLocks noGrp="1"/>
          </p:cNvSpPr>
          <p:nvPr>
            <p:ph type="title"/>
          </p:nvPr>
        </p:nvSpPr>
        <p:spPr>
          <a:xfrm>
            <a:off x="838200" y="681037"/>
            <a:ext cx="10515600" cy="1009651"/>
          </a:xfrm>
        </p:spPr>
        <p:txBody>
          <a:bodyPr>
            <a:normAutofit/>
          </a:bodyPr>
          <a:lstStyle/>
          <a:p>
            <a:pPr algn="ctr"/>
            <a:r>
              <a:rPr lang="en-US" sz="4800">
                <a:latin typeface="Times New Roman"/>
                <a:cs typeface="Times New Roman"/>
              </a:rPr>
              <a:t>What we learned from this class</a:t>
            </a:r>
          </a:p>
        </p:txBody>
      </p:sp>
      <p:graphicFrame>
        <p:nvGraphicFramePr>
          <p:cNvPr id="7" name="Content Placeholder 2">
            <a:extLst>
              <a:ext uri="{FF2B5EF4-FFF2-40B4-BE49-F238E27FC236}">
                <a16:creationId xmlns:a16="http://schemas.microsoft.com/office/drawing/2014/main" id="{A549D0C4-3E12-4560-21A5-AC3E061968D4}"/>
              </a:ext>
            </a:extLst>
          </p:cNvPr>
          <p:cNvGraphicFramePr>
            <a:graphicFrameLocks noGrp="1"/>
          </p:cNvGraphicFramePr>
          <p:nvPr>
            <p:ph idx="1"/>
            <p:extLst>
              <p:ext uri="{D42A27DB-BD31-4B8C-83A1-F6EECF244321}">
                <p14:modId xmlns:p14="http://schemas.microsoft.com/office/powerpoint/2010/main" val="3945626225"/>
              </p:ext>
            </p:extLst>
          </p:nvPr>
        </p:nvGraphicFramePr>
        <p:xfrm>
          <a:off x="557213" y="1985963"/>
          <a:ext cx="10796587"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89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14FD4-1E89-4D01-69DB-6B120F4F9D41}"/>
              </a:ext>
            </a:extLst>
          </p:cNvPr>
          <p:cNvSpPr>
            <a:spLocks noGrp="1"/>
          </p:cNvSpPr>
          <p:nvPr>
            <p:ph type="title"/>
          </p:nvPr>
        </p:nvSpPr>
        <p:spPr>
          <a:xfrm>
            <a:off x="838200" y="557188"/>
            <a:ext cx="10515600" cy="1133499"/>
          </a:xfrm>
        </p:spPr>
        <p:txBody>
          <a:bodyPr>
            <a:normAutofit/>
          </a:bodyPr>
          <a:lstStyle/>
          <a:p>
            <a:pPr algn="ctr"/>
            <a:r>
              <a:rPr lang="en-US" sz="5200">
                <a:latin typeface="Times New Roman" panose="02020603050405020304" pitchFamily="18" charset="0"/>
                <a:cs typeface="Times New Roman" panose="02020603050405020304" pitchFamily="18" charset="0"/>
              </a:rPr>
              <a:t>What's Next?</a:t>
            </a:r>
          </a:p>
        </p:txBody>
      </p:sp>
      <p:graphicFrame>
        <p:nvGraphicFramePr>
          <p:cNvPr id="42" name="Content Placeholder 2">
            <a:extLst>
              <a:ext uri="{FF2B5EF4-FFF2-40B4-BE49-F238E27FC236}">
                <a16:creationId xmlns:a16="http://schemas.microsoft.com/office/drawing/2014/main" id="{AE57186E-E933-E0DE-AD2C-46AF7A3B98A7}"/>
              </a:ext>
            </a:extLst>
          </p:cNvPr>
          <p:cNvGraphicFramePr>
            <a:graphicFrameLocks noGrp="1"/>
          </p:cNvGraphicFramePr>
          <p:nvPr>
            <p:ph idx="1"/>
            <p:extLst>
              <p:ext uri="{D42A27DB-BD31-4B8C-83A1-F6EECF244321}">
                <p14:modId xmlns:p14="http://schemas.microsoft.com/office/powerpoint/2010/main" val="10073338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153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8EC7-4612-5A74-DDA2-9FB4C3E785F5}"/>
              </a:ext>
            </a:extLst>
          </p:cNvPr>
          <p:cNvSpPr>
            <a:spLocks noGrp="1"/>
          </p:cNvSpPr>
          <p:nvPr>
            <p:ph type="title"/>
          </p:nvPr>
        </p:nvSpPr>
        <p:spPr>
          <a:xfrm>
            <a:off x="838200" y="365125"/>
            <a:ext cx="10515600" cy="5249863"/>
          </a:xfrm>
        </p:spPr>
        <p:txBody>
          <a:bodyPr>
            <a:normAutofit/>
          </a:bodyPr>
          <a:lstStyle/>
          <a:p>
            <a:pPr algn="ctr"/>
            <a:r>
              <a:rPr lang="en-US" sz="6000">
                <a:latin typeface="Times New Roman"/>
                <a:cs typeface="Times New Roman"/>
              </a:rPr>
              <a:t>Thank you</a:t>
            </a:r>
            <a:endParaRPr lang="en-US"/>
          </a:p>
        </p:txBody>
      </p:sp>
      <p:sp>
        <p:nvSpPr>
          <p:cNvPr id="3" name="Content Placeholder 2">
            <a:extLst>
              <a:ext uri="{FF2B5EF4-FFF2-40B4-BE49-F238E27FC236}">
                <a16:creationId xmlns:a16="http://schemas.microsoft.com/office/drawing/2014/main" id="{CE11AFD3-74C2-8DA7-F152-0F419DE17DF4}"/>
              </a:ext>
            </a:extLst>
          </p:cNvPr>
          <p:cNvSpPr>
            <a:spLocks noGrp="1"/>
          </p:cNvSpPr>
          <p:nvPr>
            <p:ph idx="1"/>
          </p:nvPr>
        </p:nvSpPr>
        <p:spPr>
          <a:xfrm>
            <a:off x="838200" y="5102225"/>
            <a:ext cx="10515600" cy="1074738"/>
          </a:xfrm>
        </p:spPr>
        <p:txBody>
          <a:bodyPr/>
          <a:lstStyle/>
          <a:p>
            <a:endParaRPr lang="en-US"/>
          </a:p>
        </p:txBody>
      </p:sp>
    </p:spTree>
    <p:extLst>
      <p:ext uri="{BB962C8B-B14F-4D97-AF65-F5344CB8AC3E}">
        <p14:creationId xmlns:p14="http://schemas.microsoft.com/office/powerpoint/2010/main" val="283154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95C3BA-165E-4E49-F7C8-561E1E57E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itle 1">
            <a:extLst>
              <a:ext uri="{FF2B5EF4-FFF2-40B4-BE49-F238E27FC236}">
                <a16:creationId xmlns:a16="http://schemas.microsoft.com/office/drawing/2014/main" id="{9DE50E96-5881-FAEE-217C-A4B23BFAD6AE}"/>
              </a:ext>
            </a:extLst>
          </p:cNvPr>
          <p:cNvSpPr>
            <a:spLocks noGrp="1"/>
          </p:cNvSpPr>
          <p:nvPr/>
        </p:nvSpPr>
        <p:spPr>
          <a:xfrm>
            <a:off x="831783" y="479493"/>
            <a:ext cx="11264590" cy="1338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a:cs typeface="Times New Roman"/>
              </a:rPr>
              <a:t>Workshops Empowerment Inc.</a:t>
            </a:r>
          </a:p>
        </p:txBody>
      </p:sp>
      <p:pic>
        <p:nvPicPr>
          <p:cNvPr id="18" name="Picture 17" descr="WE Inc. | Empower Your Journey - Get Involved Today">
            <a:extLst>
              <a:ext uri="{FF2B5EF4-FFF2-40B4-BE49-F238E27FC236}">
                <a16:creationId xmlns:a16="http://schemas.microsoft.com/office/drawing/2014/main" id="{9CE21B2F-C3B6-2CF3-E176-88B42C83A942}"/>
              </a:ext>
            </a:extLst>
          </p:cNvPr>
          <p:cNvPicPr>
            <a:picLocks noChangeAspect="1"/>
          </p:cNvPicPr>
          <p:nvPr/>
        </p:nvPicPr>
        <p:blipFill>
          <a:blip r:embed="rId3"/>
          <a:stretch>
            <a:fillRect/>
          </a:stretch>
        </p:blipFill>
        <p:spPr>
          <a:xfrm>
            <a:off x="285696" y="3331334"/>
            <a:ext cx="3474853" cy="100654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9" name="Content Placeholder 2">
            <a:extLst>
              <a:ext uri="{FF2B5EF4-FFF2-40B4-BE49-F238E27FC236}">
                <a16:creationId xmlns:a16="http://schemas.microsoft.com/office/drawing/2014/main" id="{BB3009F0-FE5E-BA63-0F8E-6EE56F8E0A54}"/>
              </a:ext>
            </a:extLst>
          </p:cNvPr>
          <p:cNvSpPr>
            <a:spLocks noGrp="1"/>
          </p:cNvSpPr>
          <p:nvPr/>
        </p:nvSpPr>
        <p:spPr>
          <a:xfrm>
            <a:off x="5096107" y="1929161"/>
            <a:ext cx="6778393" cy="398110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endParaRPr lang="en-US" sz="11200">
              <a:latin typeface="Times New Roman"/>
              <a:cs typeface="Arial"/>
            </a:endParaRPr>
          </a:p>
          <a:p>
            <a:endParaRPr lang="en-US" sz="2600">
              <a:latin typeface="Times New Roman"/>
              <a:cs typeface="Arial"/>
            </a:endParaRPr>
          </a:p>
          <a:p>
            <a:pPr marL="0" indent="0">
              <a:buNone/>
            </a:pPr>
            <a:br>
              <a:rPr lang="en-US" sz="2600"/>
            </a:br>
            <a:endParaRPr lang="en-US" sz="2600"/>
          </a:p>
          <a:p>
            <a:endParaRPr lang="en-US" sz="2600"/>
          </a:p>
        </p:txBody>
      </p:sp>
      <p:pic>
        <p:nvPicPr>
          <p:cNvPr id="3" name="Picture 2" descr="A building with colorful graffiti on it&#10;&#10;AI-generated content may be incorrect.">
            <a:extLst>
              <a:ext uri="{FF2B5EF4-FFF2-40B4-BE49-F238E27FC236}">
                <a16:creationId xmlns:a16="http://schemas.microsoft.com/office/drawing/2014/main" id="{35BBB802-67F1-DC32-2D34-0E763FD09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244" y="1929162"/>
            <a:ext cx="7828256" cy="4173256"/>
          </a:xfrm>
          <a:prstGeom prst="rect">
            <a:avLst/>
          </a:prstGeom>
        </p:spPr>
      </p:pic>
    </p:spTree>
    <p:extLst>
      <p:ext uri="{BB962C8B-B14F-4D97-AF65-F5344CB8AC3E}">
        <p14:creationId xmlns:p14="http://schemas.microsoft.com/office/powerpoint/2010/main" val="2942660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99DC-3BC6-DDD5-AFFB-ACC15D82956D}"/>
              </a:ext>
            </a:extLst>
          </p:cNvPr>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Disability Rights and Resources</a:t>
            </a:r>
          </a:p>
        </p:txBody>
      </p:sp>
      <p:pic>
        <p:nvPicPr>
          <p:cNvPr id="16" name="Picture 15" descr="A logo for a disability rights and resources company&#10;&#10;AI-generated content may be incorrect.">
            <a:extLst>
              <a:ext uri="{FF2B5EF4-FFF2-40B4-BE49-F238E27FC236}">
                <a16:creationId xmlns:a16="http://schemas.microsoft.com/office/drawing/2014/main" id="{EDFDE6A4-BB8A-71AA-8917-EB01D4F99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69" y="1690688"/>
            <a:ext cx="4020399" cy="3109528"/>
          </a:xfrm>
          <a:prstGeom prst="rect">
            <a:avLst/>
          </a:prstGeom>
        </p:spPr>
      </p:pic>
      <p:pic>
        <p:nvPicPr>
          <p:cNvPr id="5" name="Picture 4" descr="A building with a green awning&#10;&#10;AI-generated content may be incorrect.">
            <a:extLst>
              <a:ext uri="{FF2B5EF4-FFF2-40B4-BE49-F238E27FC236}">
                <a16:creationId xmlns:a16="http://schemas.microsoft.com/office/drawing/2014/main" id="{EC082DD0-A10B-7FEC-E9EA-4570A312A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206" y="2128486"/>
            <a:ext cx="6477000" cy="3448050"/>
          </a:xfrm>
          <a:prstGeom prst="rect">
            <a:avLst/>
          </a:prstGeom>
        </p:spPr>
      </p:pic>
    </p:spTree>
    <p:extLst>
      <p:ext uri="{BB962C8B-B14F-4D97-AF65-F5344CB8AC3E}">
        <p14:creationId xmlns:p14="http://schemas.microsoft.com/office/powerpoint/2010/main" val="136006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16CB-D5F6-6FB0-E5C0-28F2323202D2}"/>
              </a:ext>
            </a:extLst>
          </p:cNvPr>
          <p:cNvSpPr>
            <a:spLocks noGrp="1"/>
          </p:cNvSpPr>
          <p:nvPr>
            <p:ph type="title"/>
          </p:nvPr>
        </p:nvSpPr>
        <p:spPr>
          <a:xfrm>
            <a:off x="838200" y="733425"/>
            <a:ext cx="10515600" cy="982663"/>
          </a:xfrm>
        </p:spPr>
        <p:txBody>
          <a:bodyPr anchor="ctr">
            <a:normAutofit/>
          </a:bodyPr>
          <a:lstStyle/>
          <a:p>
            <a:pPr algn="ctr"/>
            <a:r>
              <a:rPr lang="en-US">
                <a:latin typeface="Times New Roman"/>
                <a:cs typeface="Times New Roman"/>
              </a:rPr>
              <a:t>Previous Problem Statement</a:t>
            </a:r>
            <a:endParaRPr lang="en-US"/>
          </a:p>
        </p:txBody>
      </p:sp>
      <p:sp>
        <p:nvSpPr>
          <p:cNvPr id="13" name="Content Placeholder 12">
            <a:extLst>
              <a:ext uri="{FF2B5EF4-FFF2-40B4-BE49-F238E27FC236}">
                <a16:creationId xmlns:a16="http://schemas.microsoft.com/office/drawing/2014/main" id="{8758B31D-2E06-0E03-5031-E39D35694595}"/>
              </a:ext>
            </a:extLst>
          </p:cNvPr>
          <p:cNvSpPr>
            <a:spLocks noGrp="1"/>
          </p:cNvSpPr>
          <p:nvPr>
            <p:ph sz="half" idx="2"/>
          </p:nvPr>
        </p:nvSpPr>
        <p:spPr>
          <a:xfrm>
            <a:off x="1341409" y="1500938"/>
            <a:ext cx="9374275" cy="4206365"/>
          </a:xfrm>
        </p:spPr>
        <p:txBody>
          <a:bodyPr vert="horz" lIns="91440" tIns="45720" rIns="91440" bIns="45720" rtlCol="0" anchor="t">
            <a:normAutofit/>
          </a:bodyPr>
          <a:lstStyle/>
          <a:p>
            <a:pPr marL="0" indent="0">
              <a:buNone/>
            </a:pPr>
            <a:endParaRPr lang="en-US">
              <a:latin typeface="Times New Roman"/>
              <a:ea typeface="Calibri"/>
              <a:cs typeface="Calibri"/>
            </a:endParaRPr>
          </a:p>
          <a:p>
            <a:r>
              <a:rPr lang="en-US">
                <a:latin typeface="Times New Roman"/>
                <a:cs typeface="Times New Roman"/>
              </a:rPr>
              <a:t>Focus Area:</a:t>
            </a:r>
          </a:p>
          <a:p>
            <a:pPr marL="0" indent="0">
              <a:buNone/>
            </a:pPr>
            <a:r>
              <a:rPr lang="en-US">
                <a:latin typeface="Times New Roman"/>
                <a:cs typeface="Times New Roman"/>
              </a:rPr>
              <a:t>	Helping individuals facing barriers to employment, find 	jobs in the private sector. </a:t>
            </a:r>
            <a:endParaRPr lang="en-US">
              <a:latin typeface="Times New Roman"/>
              <a:ea typeface="Calibri"/>
              <a:cs typeface="Times New Roman"/>
            </a:endParaRPr>
          </a:p>
          <a:p>
            <a:pPr marL="0" indent="0">
              <a:buNone/>
            </a:pPr>
            <a:endParaRPr lang="en-US">
              <a:latin typeface="Times New Roman"/>
              <a:ea typeface="Calibri"/>
              <a:cs typeface="Calibri"/>
            </a:endParaRPr>
          </a:p>
          <a:p>
            <a:r>
              <a:rPr lang="en-US">
                <a:latin typeface="Times New Roman"/>
                <a:cs typeface="Times New Roman"/>
              </a:rPr>
              <a:t>Main Goal:</a:t>
            </a:r>
            <a:endParaRPr lang="en-US">
              <a:latin typeface="Times New Roman"/>
              <a:ea typeface="Calibri"/>
              <a:cs typeface="Times New Roman"/>
            </a:endParaRPr>
          </a:p>
          <a:p>
            <a:pPr marL="0" indent="0">
              <a:buNone/>
            </a:pPr>
            <a:r>
              <a:rPr lang="en-US">
                <a:latin typeface="Times New Roman"/>
                <a:cs typeface="Times New Roman"/>
              </a:rPr>
              <a:t>	Scale up and hire more interns, in particular, young adults 	and those with disabilities. </a:t>
            </a:r>
            <a:br>
              <a:rPr lang="en-US" sz="1800"/>
            </a:br>
            <a:endParaRPr lang="en-US" sz="1800"/>
          </a:p>
          <a:p>
            <a:pPr marL="0" indent="0">
              <a:buNone/>
            </a:pPr>
            <a:endParaRPr lang="en-US" sz="1800"/>
          </a:p>
        </p:txBody>
      </p:sp>
    </p:spTree>
    <p:extLst>
      <p:ext uri="{BB962C8B-B14F-4D97-AF65-F5344CB8AC3E}">
        <p14:creationId xmlns:p14="http://schemas.microsoft.com/office/powerpoint/2010/main" val="192801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37D3-188A-C30D-DF22-CCBCF01C69AC}"/>
              </a:ext>
            </a:extLst>
          </p:cNvPr>
          <p:cNvSpPr>
            <a:spLocks noGrp="1"/>
          </p:cNvSpPr>
          <p:nvPr>
            <p:ph type="title"/>
          </p:nvPr>
        </p:nvSpPr>
        <p:spPr>
          <a:xfrm>
            <a:off x="5868557" y="1138036"/>
            <a:ext cx="5444382" cy="1402470"/>
          </a:xfrm>
        </p:spPr>
        <p:txBody>
          <a:bodyPr anchor="t">
            <a:normAutofit/>
          </a:bodyPr>
          <a:lstStyle/>
          <a:p>
            <a:r>
              <a:rPr lang="en-US">
                <a:latin typeface="Times New Roman"/>
                <a:cs typeface="Times New Roman"/>
              </a:rPr>
              <a:t>Midterms Feedback</a:t>
            </a:r>
            <a:endParaRPr lang="en-US"/>
          </a:p>
        </p:txBody>
      </p:sp>
      <p:pic>
        <p:nvPicPr>
          <p:cNvPr id="5" name="Picture 4" descr="A person reaching for a paper on a table full of paper and sticky notes">
            <a:extLst>
              <a:ext uri="{FF2B5EF4-FFF2-40B4-BE49-F238E27FC236}">
                <a16:creationId xmlns:a16="http://schemas.microsoft.com/office/drawing/2014/main" id="{3FB176EC-3043-D5B7-F2F4-D0A4BB3FA383}"/>
              </a:ext>
            </a:extLst>
          </p:cNvPr>
          <p:cNvPicPr>
            <a:picLocks noChangeAspect="1"/>
          </p:cNvPicPr>
          <p:nvPr/>
        </p:nvPicPr>
        <p:blipFill>
          <a:blip r:embed="rId2"/>
          <a:srcRect l="24435" r="25427" b="-1"/>
          <a:stretch>
            <a:fillRect/>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FF203D4B-3A02-B281-5176-E05BD7FB96C3}"/>
              </a:ext>
            </a:extLst>
          </p:cNvPr>
          <p:cNvSpPr>
            <a:spLocks noGrp="1"/>
          </p:cNvSpPr>
          <p:nvPr>
            <p:ph idx="1"/>
          </p:nvPr>
        </p:nvSpPr>
        <p:spPr>
          <a:xfrm>
            <a:off x="5868557" y="2258290"/>
            <a:ext cx="6032498" cy="3884093"/>
          </a:xfrm>
        </p:spPr>
        <p:txBody>
          <a:bodyPr vert="horz" lIns="91440" tIns="45720" rIns="91440" bIns="45720" rtlCol="0">
            <a:normAutofit fontScale="77500" lnSpcReduction="20000"/>
          </a:bodyPr>
          <a:lstStyle/>
          <a:p>
            <a:pPr>
              <a:lnSpc>
                <a:spcPct val="150000"/>
              </a:lnSpc>
            </a:pPr>
            <a:r>
              <a:rPr lang="en-US" sz="3100">
                <a:latin typeface="Times New Roman"/>
                <a:cs typeface="Arial"/>
              </a:rPr>
              <a:t>Make slides more professional</a:t>
            </a:r>
            <a:endParaRPr lang="en-US" sz="3100">
              <a:latin typeface="Times New Roman"/>
              <a:cs typeface="Times New Roman"/>
            </a:endParaRPr>
          </a:p>
          <a:p>
            <a:pPr>
              <a:lnSpc>
                <a:spcPct val="150000"/>
              </a:lnSpc>
            </a:pPr>
            <a:r>
              <a:rPr lang="en-US" sz="3100">
                <a:latin typeface="Times New Roman"/>
                <a:cs typeface="Arial"/>
              </a:rPr>
              <a:t>Drop Studio by The Tracks</a:t>
            </a:r>
            <a:endParaRPr lang="en-US" sz="3100">
              <a:latin typeface="Times New Roman"/>
              <a:cs typeface="Times New Roman"/>
            </a:endParaRPr>
          </a:p>
          <a:p>
            <a:pPr>
              <a:lnSpc>
                <a:spcPct val="150000"/>
              </a:lnSpc>
            </a:pPr>
            <a:r>
              <a:rPr lang="en-US" sz="3100">
                <a:latin typeface="Times New Roman"/>
                <a:cs typeface="Arial"/>
              </a:rPr>
              <a:t>Focus on getting on DRR reference list</a:t>
            </a:r>
            <a:endParaRPr lang="en-US" sz="3100">
              <a:latin typeface="Times New Roman"/>
              <a:cs typeface="Times New Roman"/>
            </a:endParaRPr>
          </a:p>
          <a:p>
            <a:pPr>
              <a:lnSpc>
                <a:spcPct val="150000"/>
              </a:lnSpc>
            </a:pPr>
            <a:r>
              <a:rPr lang="en-US" sz="3100">
                <a:latin typeface="Times New Roman"/>
                <a:cs typeface="Arial"/>
              </a:rPr>
              <a:t>Making marketing material for potential partners</a:t>
            </a:r>
          </a:p>
          <a:p>
            <a:pPr>
              <a:lnSpc>
                <a:spcPct val="150000"/>
              </a:lnSpc>
            </a:pPr>
            <a:r>
              <a:rPr lang="en-US" sz="3100">
                <a:latin typeface="Times New Roman"/>
                <a:cs typeface="Times New Roman"/>
              </a:rPr>
              <a:t>Lunch and Learn</a:t>
            </a:r>
            <a:br>
              <a:rPr lang="en-US" sz="2000">
                <a:latin typeface="Times New Roman"/>
              </a:rPr>
            </a:br>
            <a:endParaRPr lang="en-US" sz="2000"/>
          </a:p>
        </p:txBody>
      </p:sp>
    </p:spTree>
    <p:extLst>
      <p:ext uri="{BB962C8B-B14F-4D97-AF65-F5344CB8AC3E}">
        <p14:creationId xmlns:p14="http://schemas.microsoft.com/office/powerpoint/2010/main" val="206858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8EFE-5628-166E-2E76-622AE6DF5574}"/>
              </a:ext>
            </a:extLst>
          </p:cNvPr>
          <p:cNvSpPr>
            <a:spLocks noGrp="1"/>
          </p:cNvSpPr>
          <p:nvPr>
            <p:ph type="title"/>
          </p:nvPr>
        </p:nvSpPr>
        <p:spPr/>
        <p:txBody>
          <a:bodyPr>
            <a:normAutofit/>
          </a:bodyPr>
          <a:lstStyle/>
          <a:p>
            <a:pPr algn="ctr"/>
            <a:r>
              <a:rPr lang="en-US" sz="5400">
                <a:latin typeface="Times New Roman"/>
                <a:cs typeface="Times New Roman"/>
              </a:rPr>
              <a:t>Problem Statement</a:t>
            </a:r>
            <a:endParaRPr lang="en-US" sz="5400"/>
          </a:p>
        </p:txBody>
      </p:sp>
      <p:sp>
        <p:nvSpPr>
          <p:cNvPr id="3" name="Content Placeholder 2">
            <a:extLst>
              <a:ext uri="{FF2B5EF4-FFF2-40B4-BE49-F238E27FC236}">
                <a16:creationId xmlns:a16="http://schemas.microsoft.com/office/drawing/2014/main" id="{5BD29433-6437-D54B-54C5-8B29E7AD2801}"/>
              </a:ext>
            </a:extLst>
          </p:cNvPr>
          <p:cNvSpPr>
            <a:spLocks noGrp="1"/>
          </p:cNvSpPr>
          <p:nvPr>
            <p:ph idx="1"/>
          </p:nvPr>
        </p:nvSpPr>
        <p:spPr/>
        <p:txBody>
          <a:bodyPr vert="horz" lIns="91440" tIns="45720" rIns="91440" bIns="45720" rtlCol="0" anchor="t">
            <a:normAutofit/>
          </a:bodyPr>
          <a:lstStyle/>
          <a:p>
            <a:pPr marL="0" indent="0">
              <a:lnSpc>
                <a:spcPct val="150000"/>
              </a:lnSpc>
              <a:buNone/>
            </a:pPr>
            <a:r>
              <a:rPr lang="en-US">
                <a:latin typeface="Times New Roman"/>
                <a:cs typeface="Arial"/>
              </a:rPr>
              <a:t>WE INC. is a deep-rooted organization; however, this history has a negative perception that has created challenges. </a:t>
            </a:r>
            <a:endParaRPr lang="en-US">
              <a:latin typeface="Times New Roman"/>
              <a:cs typeface="Times New Roman"/>
            </a:endParaRPr>
          </a:p>
          <a:p>
            <a:pPr marL="0" indent="0">
              <a:lnSpc>
                <a:spcPct val="150000"/>
              </a:lnSpc>
              <a:buNone/>
            </a:pPr>
            <a:r>
              <a:rPr lang="en-US">
                <a:latin typeface="Times New Roman"/>
                <a:cs typeface="Arial"/>
              </a:rPr>
              <a:t>Focus on marketing material to rehabilitate image aimed at potential partners</a:t>
            </a:r>
            <a:endParaRPr lang="en-US">
              <a:latin typeface="Times New Roman"/>
              <a:cs typeface="Times New Roman"/>
            </a:endParaRPr>
          </a:p>
          <a:p>
            <a:pPr marL="0" indent="0">
              <a:lnSpc>
                <a:spcPct val="150000"/>
              </a:lnSpc>
              <a:buNone/>
            </a:pPr>
            <a:r>
              <a:rPr lang="en-US">
                <a:latin typeface="Times New Roman"/>
                <a:cs typeface="Arial"/>
              </a:rPr>
              <a:t>Create joint marketing with partners to increase enrollment</a:t>
            </a:r>
            <a:endParaRPr lang="en-US">
              <a:latin typeface="Times New Roman"/>
            </a:endParaRPr>
          </a:p>
        </p:txBody>
      </p:sp>
    </p:spTree>
    <p:extLst>
      <p:ext uri="{BB962C8B-B14F-4D97-AF65-F5344CB8AC3E}">
        <p14:creationId xmlns:p14="http://schemas.microsoft.com/office/powerpoint/2010/main" val="3841298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C523-B848-FC48-1FF4-F7E1B49E0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79C6E8-BFE3-320C-50C4-5D1F8411E73D}"/>
              </a:ext>
            </a:extLst>
          </p:cNvPr>
          <p:cNvSpPr>
            <a:spLocks noGrp="1"/>
          </p:cNvSpPr>
          <p:nvPr>
            <p:ph type="title"/>
          </p:nvPr>
        </p:nvSpPr>
        <p:spPr>
          <a:xfrm>
            <a:off x="838200" y="813916"/>
            <a:ext cx="10515600" cy="876772"/>
          </a:xfrm>
        </p:spPr>
        <p:txBody>
          <a:bodyPr>
            <a:normAutofit fontScale="90000"/>
          </a:bodyPr>
          <a:lstStyle/>
          <a:p>
            <a:pPr algn="ctr"/>
            <a:r>
              <a:rPr lang="en-US">
                <a:latin typeface="Times New Roman" panose="02020603050405020304" pitchFamily="18" charset="0"/>
                <a:cs typeface="Times New Roman" panose="02020603050405020304" pitchFamily="18" charset="0"/>
              </a:rPr>
              <a:t>Input and Output</a:t>
            </a:r>
            <a:br>
              <a:rPr lang="en-US" sz="4200" b="1"/>
            </a:br>
            <a:endParaRPr lang="en-US"/>
          </a:p>
        </p:txBody>
      </p:sp>
      <p:graphicFrame>
        <p:nvGraphicFramePr>
          <p:cNvPr id="4" name="Content Placeholder 3">
            <a:extLst>
              <a:ext uri="{FF2B5EF4-FFF2-40B4-BE49-F238E27FC236}">
                <a16:creationId xmlns:a16="http://schemas.microsoft.com/office/drawing/2014/main" id="{B37C8207-70B0-C923-C942-070AEFC62D88}"/>
              </a:ext>
            </a:extLst>
          </p:cNvPr>
          <p:cNvGraphicFramePr>
            <a:graphicFrameLocks noGrp="1"/>
          </p:cNvGraphicFramePr>
          <p:nvPr>
            <p:ph idx="1"/>
            <p:extLst>
              <p:ext uri="{D42A27DB-BD31-4B8C-83A1-F6EECF244321}">
                <p14:modId xmlns:p14="http://schemas.microsoft.com/office/powerpoint/2010/main" val="720576406"/>
              </p:ext>
            </p:extLst>
          </p:nvPr>
        </p:nvGraphicFramePr>
        <p:xfrm>
          <a:off x="838200" y="1825625"/>
          <a:ext cx="10928420" cy="4655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866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286A-5382-C395-C4D3-507E084D23F9}"/>
              </a:ext>
            </a:extLst>
          </p:cNvPr>
          <p:cNvSpPr>
            <a:spLocks noGrp="1"/>
          </p:cNvSpPr>
          <p:nvPr>
            <p:ph type="title"/>
          </p:nvPr>
        </p:nvSpPr>
        <p:spPr>
          <a:xfrm>
            <a:off x="838200" y="103031"/>
            <a:ext cx="10515600" cy="871800"/>
          </a:xfrm>
        </p:spPr>
        <p:txBody>
          <a:bodyPr>
            <a:normAutofit/>
          </a:bodyPr>
          <a:lstStyle/>
          <a:p>
            <a:pPr algn="ctr"/>
            <a:r>
              <a:rPr lang="en-US" sz="5400">
                <a:latin typeface="Times New Roman" panose="02020603050405020304" pitchFamily="18" charset="0"/>
                <a:cs typeface="Times New Roman" panose="02020603050405020304" pitchFamily="18" charset="0"/>
              </a:rPr>
              <a:t>Brochure</a:t>
            </a:r>
          </a:p>
        </p:txBody>
      </p:sp>
      <p:sp>
        <p:nvSpPr>
          <p:cNvPr id="3" name="Content Placeholder 2">
            <a:extLst>
              <a:ext uri="{FF2B5EF4-FFF2-40B4-BE49-F238E27FC236}">
                <a16:creationId xmlns:a16="http://schemas.microsoft.com/office/drawing/2014/main" id="{C13DB0C5-0B46-8287-EFCE-9A695F562B64}"/>
              </a:ext>
            </a:extLst>
          </p:cNvPr>
          <p:cNvSpPr>
            <a:spLocks noGrp="1"/>
          </p:cNvSpPr>
          <p:nvPr>
            <p:ph idx="1"/>
          </p:nvPr>
        </p:nvSpPr>
        <p:spPr/>
        <p:txBody>
          <a:bodyPr vert="horz" lIns="91440" tIns="45720" rIns="91440" bIns="45720" rtlCol="0" anchor="t">
            <a:normAutofit/>
          </a:bodyPr>
          <a:lstStyle/>
          <a:p>
            <a:pPr marL="0" indent="0">
              <a:buNone/>
            </a:pPr>
            <a:endParaRPr lang="en-US"/>
          </a:p>
          <a:p>
            <a:pPr marL="0" indent="0">
              <a:buNone/>
            </a:pPr>
            <a:endParaRPr lang="en-US"/>
          </a:p>
        </p:txBody>
      </p:sp>
      <p:pic>
        <p:nvPicPr>
          <p:cNvPr id="4" name="Picture 3" descr="A white and red sign with black text&#10;&#10;AI-generated content may be incorrect.">
            <a:extLst>
              <a:ext uri="{FF2B5EF4-FFF2-40B4-BE49-F238E27FC236}">
                <a16:creationId xmlns:a16="http://schemas.microsoft.com/office/drawing/2014/main" id="{20F8D231-5281-221B-CCB9-87379A1858B5}"/>
              </a:ext>
            </a:extLst>
          </p:cNvPr>
          <p:cNvPicPr>
            <a:picLocks noChangeAspect="1"/>
          </p:cNvPicPr>
          <p:nvPr/>
        </p:nvPicPr>
        <p:blipFill>
          <a:blip r:embed="rId3"/>
          <a:stretch>
            <a:fillRect/>
          </a:stretch>
        </p:blipFill>
        <p:spPr>
          <a:xfrm>
            <a:off x="838200" y="957248"/>
            <a:ext cx="5130800" cy="5900752"/>
          </a:xfrm>
          <a:prstGeom prst="rect">
            <a:avLst/>
          </a:prstGeom>
        </p:spPr>
      </p:pic>
      <p:pic>
        <p:nvPicPr>
          <p:cNvPr id="5" name="Picture 4">
            <a:extLst>
              <a:ext uri="{FF2B5EF4-FFF2-40B4-BE49-F238E27FC236}">
                <a16:creationId xmlns:a16="http://schemas.microsoft.com/office/drawing/2014/main" id="{45F8BEA8-617E-2D19-FEE6-4F1EDC2F4185}"/>
              </a:ext>
            </a:extLst>
          </p:cNvPr>
          <p:cNvPicPr>
            <a:picLocks noChangeAspect="1"/>
          </p:cNvPicPr>
          <p:nvPr/>
        </p:nvPicPr>
        <p:blipFill>
          <a:blip r:embed="rId4"/>
          <a:stretch>
            <a:fillRect/>
          </a:stretch>
        </p:blipFill>
        <p:spPr>
          <a:xfrm>
            <a:off x="6375400" y="951385"/>
            <a:ext cx="4978400" cy="5906613"/>
          </a:xfrm>
          <a:prstGeom prst="rect">
            <a:avLst/>
          </a:prstGeom>
        </p:spPr>
      </p:pic>
    </p:spTree>
    <p:extLst>
      <p:ext uri="{BB962C8B-B14F-4D97-AF65-F5344CB8AC3E}">
        <p14:creationId xmlns:p14="http://schemas.microsoft.com/office/powerpoint/2010/main" val="282008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D504-5698-5353-9C7E-6D68688396B5}"/>
              </a:ext>
            </a:extLst>
          </p:cNvPr>
          <p:cNvSpPr>
            <a:spLocks noGrp="1"/>
          </p:cNvSpPr>
          <p:nvPr>
            <p:ph type="title"/>
          </p:nvPr>
        </p:nvSpPr>
        <p:spPr>
          <a:xfrm>
            <a:off x="838200" y="487679"/>
            <a:ext cx="4276725" cy="1225419"/>
          </a:xfrm>
        </p:spPr>
        <p:txBody>
          <a:bodyPr>
            <a:normAutofit fontScale="90000"/>
          </a:bodyPr>
          <a:lstStyle/>
          <a:p>
            <a:pPr algn="ctr"/>
            <a:r>
              <a:rPr lang="en-US">
                <a:latin typeface="Times New Roman"/>
                <a:cs typeface="Times New Roman"/>
              </a:rPr>
              <a:t>WE INC. And DRR</a:t>
            </a:r>
          </a:p>
        </p:txBody>
      </p:sp>
      <p:sp>
        <p:nvSpPr>
          <p:cNvPr id="3" name="Content Placeholder 2">
            <a:extLst>
              <a:ext uri="{FF2B5EF4-FFF2-40B4-BE49-F238E27FC236}">
                <a16:creationId xmlns:a16="http://schemas.microsoft.com/office/drawing/2014/main" id="{F58A07FE-4CEA-855B-152C-3D8A259A7ECF}"/>
              </a:ext>
            </a:extLst>
          </p:cNvPr>
          <p:cNvSpPr>
            <a:spLocks noGrp="1"/>
          </p:cNvSpPr>
          <p:nvPr>
            <p:ph idx="1"/>
          </p:nvPr>
        </p:nvSpPr>
        <p:spPr>
          <a:xfrm>
            <a:off x="838200" y="2184399"/>
            <a:ext cx="3982571" cy="3992563"/>
          </a:xfrm>
        </p:spPr>
        <p:txBody>
          <a:bodyPr vert="horz" lIns="91440" tIns="45720" rIns="91440" bIns="45720" rtlCol="0" anchor="t">
            <a:normAutofit/>
          </a:bodyPr>
          <a:lstStyle/>
          <a:p>
            <a:r>
              <a:rPr lang="en-US">
                <a:latin typeface="Times New Roman"/>
                <a:cs typeface="Times New Roman"/>
              </a:rPr>
              <a:t>Message: Building Self-sufficiency, self-agency, overall benefits of occupation</a:t>
            </a:r>
          </a:p>
          <a:p>
            <a:pPr marL="0" indent="0">
              <a:buNone/>
            </a:pPr>
            <a:endParaRPr lang="en-US"/>
          </a:p>
          <a:p>
            <a:r>
              <a:rPr lang="en-US">
                <a:latin typeface="Times New Roman"/>
                <a:cs typeface="Times New Roman"/>
              </a:rPr>
              <a:t>Audience: Focuses on the individual, parents, and guardians</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pic>
        <p:nvPicPr>
          <p:cNvPr id="6" name="Picture 5" descr="A collage of two people&#10;&#10;AI-generated content may be incorrect.">
            <a:extLst>
              <a:ext uri="{FF2B5EF4-FFF2-40B4-BE49-F238E27FC236}">
                <a16:creationId xmlns:a16="http://schemas.microsoft.com/office/drawing/2014/main" id="{C46A3934-E1A1-DF77-CF82-75ECAF3AD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841" y="0"/>
            <a:ext cx="4848606" cy="6858000"/>
          </a:xfrm>
          <a:prstGeom prst="rect">
            <a:avLst/>
          </a:prstGeom>
        </p:spPr>
      </p:pic>
    </p:spTree>
    <p:extLst>
      <p:ext uri="{BB962C8B-B14F-4D97-AF65-F5344CB8AC3E}">
        <p14:creationId xmlns:p14="http://schemas.microsoft.com/office/powerpoint/2010/main" val="42786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9</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Team Spirit </vt:lpstr>
      <vt:lpstr>PowerPoint Presentation</vt:lpstr>
      <vt:lpstr>Disability Rights and Resources</vt:lpstr>
      <vt:lpstr>Previous Problem Statement</vt:lpstr>
      <vt:lpstr>Midterms Feedback</vt:lpstr>
      <vt:lpstr>Problem Statement</vt:lpstr>
      <vt:lpstr>Input and Output </vt:lpstr>
      <vt:lpstr>Brochure</vt:lpstr>
      <vt:lpstr>WE INC. And DRR</vt:lpstr>
      <vt:lpstr>WE INC. and Exceptional Foundation</vt:lpstr>
      <vt:lpstr>WE INC. and Youth Towers</vt:lpstr>
      <vt:lpstr>WE INC. and One Roof</vt:lpstr>
      <vt:lpstr>We INC. and 100 Black Men of Birmingham</vt:lpstr>
      <vt:lpstr>WE INC. and A.G. Gaston Girls and Boys club</vt:lpstr>
      <vt:lpstr>Surprising and Challenging  </vt:lpstr>
      <vt:lpstr>What we learned from this class</vt:lpstr>
      <vt:lpstr>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Spirit </dc:title>
  <dc:creator/>
  <cp:revision>1</cp:revision>
  <dcterms:created xsi:type="dcterms:W3CDTF">2025-11-13T23:18:48Z</dcterms:created>
  <dcterms:modified xsi:type="dcterms:W3CDTF">2025-12-04T23:07:43Z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7542bc-63e5-412b-b0a0-d9586028a7d0_Enabled">
    <vt:lpwstr>true</vt:lpwstr>
  </property>
  <property fmtid="{D5CDD505-2E9C-101B-9397-08002B2CF9AE}" pid="3" name="MSIP_Label_ae7542bc-63e5-412b-b0a0-d9586028a7d0_SetDate">
    <vt:lpwstr>2025-11-13T23:18:52Z</vt:lpwstr>
  </property>
  <property fmtid="{D5CDD505-2E9C-101B-9397-08002B2CF9AE}" pid="4" name="MSIP_Label_ae7542bc-63e5-412b-b0a0-d9586028a7d0_Method">
    <vt:lpwstr>Standard</vt:lpwstr>
  </property>
  <property fmtid="{D5CDD505-2E9C-101B-9397-08002B2CF9AE}" pid="5" name="MSIP_Label_ae7542bc-63e5-412b-b0a0-d9586028a7d0_Name">
    <vt:lpwstr>Sensitive</vt:lpwstr>
  </property>
  <property fmtid="{D5CDD505-2E9C-101B-9397-08002B2CF9AE}" pid="6" name="MSIP_Label_ae7542bc-63e5-412b-b0a0-d9586028a7d0_SiteId">
    <vt:lpwstr>d8999fe4-76af-40b3-b435-1d8977abc08c</vt:lpwstr>
  </property>
  <property fmtid="{D5CDD505-2E9C-101B-9397-08002B2CF9AE}" pid="7" name="MSIP_Label_ae7542bc-63e5-412b-b0a0-d9586028a7d0_ActionId">
    <vt:lpwstr>d7b5e47b-049a-41a9-8bdb-d678f9162202</vt:lpwstr>
  </property>
  <property fmtid="{D5CDD505-2E9C-101B-9397-08002B2CF9AE}" pid="8" name="MSIP_Label_ae7542bc-63e5-412b-b0a0-d9586028a7d0_ContentBits">
    <vt:lpwstr>0</vt:lpwstr>
  </property>
  <property fmtid="{D5CDD505-2E9C-101B-9397-08002B2CF9AE}" pid="9" name="MSIP_Label_ae7542bc-63e5-412b-b0a0-d9586028a7d0_Tag">
    <vt:lpwstr>10, 3, 0, 2</vt:lpwstr>
  </property>
</Properties>
</file>